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3" r:id="rId1"/>
    <p:sldMasterId id="2147483693" r:id="rId2"/>
  </p:sldMasterIdLst>
  <p:notesMasterIdLst>
    <p:notesMasterId r:id="rId74"/>
  </p:notesMasterIdLst>
  <p:handoutMasterIdLst>
    <p:handoutMasterId r:id="rId75"/>
  </p:handoutMasterIdLst>
  <p:sldIdLst>
    <p:sldId id="358" r:id="rId3"/>
    <p:sldId id="362" r:id="rId4"/>
    <p:sldId id="397" r:id="rId5"/>
    <p:sldId id="364" r:id="rId6"/>
    <p:sldId id="363" r:id="rId7"/>
    <p:sldId id="386" r:id="rId8"/>
    <p:sldId id="385" r:id="rId9"/>
    <p:sldId id="365" r:id="rId10"/>
    <p:sldId id="359" r:id="rId11"/>
    <p:sldId id="367" r:id="rId12"/>
    <p:sldId id="396" r:id="rId13"/>
    <p:sldId id="437" r:id="rId14"/>
    <p:sldId id="438" r:id="rId15"/>
    <p:sldId id="366" r:id="rId16"/>
    <p:sldId id="379" r:id="rId17"/>
    <p:sldId id="380" r:id="rId18"/>
    <p:sldId id="381" r:id="rId19"/>
    <p:sldId id="368" r:id="rId20"/>
    <p:sldId id="373" r:id="rId21"/>
    <p:sldId id="378" r:id="rId22"/>
    <p:sldId id="374" r:id="rId23"/>
    <p:sldId id="369" r:id="rId24"/>
    <p:sldId id="377" r:id="rId25"/>
    <p:sldId id="375" r:id="rId26"/>
    <p:sldId id="376" r:id="rId27"/>
    <p:sldId id="370" r:id="rId28"/>
    <p:sldId id="384" r:id="rId29"/>
    <p:sldId id="382" r:id="rId30"/>
    <p:sldId id="383" r:id="rId31"/>
    <p:sldId id="371" r:id="rId32"/>
    <p:sldId id="387" r:id="rId33"/>
    <p:sldId id="372" r:id="rId34"/>
    <p:sldId id="360" r:id="rId35"/>
    <p:sldId id="398" r:id="rId36"/>
    <p:sldId id="361" r:id="rId37"/>
    <p:sldId id="399" r:id="rId38"/>
    <p:sldId id="388" r:id="rId39"/>
    <p:sldId id="400" r:id="rId40"/>
    <p:sldId id="401" r:id="rId41"/>
    <p:sldId id="404" r:id="rId42"/>
    <p:sldId id="405" r:id="rId43"/>
    <p:sldId id="406" r:id="rId44"/>
    <p:sldId id="407" r:id="rId45"/>
    <p:sldId id="408" r:id="rId46"/>
    <p:sldId id="389" r:id="rId47"/>
    <p:sldId id="409" r:id="rId48"/>
    <p:sldId id="410" r:id="rId49"/>
    <p:sldId id="435" r:id="rId50"/>
    <p:sldId id="436" r:id="rId51"/>
    <p:sldId id="411" r:id="rId52"/>
    <p:sldId id="412" r:id="rId53"/>
    <p:sldId id="432" r:id="rId54"/>
    <p:sldId id="413" r:id="rId55"/>
    <p:sldId id="420" r:id="rId56"/>
    <p:sldId id="421" r:id="rId57"/>
    <p:sldId id="422" r:id="rId58"/>
    <p:sldId id="423" r:id="rId59"/>
    <p:sldId id="424" r:id="rId60"/>
    <p:sldId id="414" r:id="rId61"/>
    <p:sldId id="417" r:id="rId62"/>
    <p:sldId id="418" r:id="rId63"/>
    <p:sldId id="415" r:id="rId64"/>
    <p:sldId id="419" r:id="rId65"/>
    <p:sldId id="416" r:id="rId66"/>
    <p:sldId id="425" r:id="rId67"/>
    <p:sldId id="426" r:id="rId68"/>
    <p:sldId id="427" r:id="rId69"/>
    <p:sldId id="428" r:id="rId70"/>
    <p:sldId id="429" r:id="rId71"/>
    <p:sldId id="430" r:id="rId72"/>
    <p:sldId id="433" r:id="rId7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3A3"/>
    <a:srgbClr val="FFC979"/>
    <a:srgbClr val="6CA410"/>
    <a:srgbClr val="00D040"/>
    <a:srgbClr val="A3A3A3"/>
    <a:srgbClr val="FCB040"/>
    <a:srgbClr val="037CCF"/>
    <a:srgbClr val="F5C247"/>
    <a:srgbClr val="B5D301"/>
    <a:srgbClr val="022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9" autoAdjust="0"/>
    <p:restoredTop sz="94508"/>
  </p:normalViewPr>
  <p:slideViewPr>
    <p:cSldViewPr>
      <p:cViewPr varScale="1">
        <p:scale>
          <a:sx n="104" d="100"/>
          <a:sy n="104" d="100"/>
        </p:scale>
        <p:origin x="106" y="120"/>
      </p:cViewPr>
      <p:guideLst>
        <p:guide orient="horz" pos="1620"/>
        <p:guide pos="2880"/>
      </p:guideLst>
    </p:cSldViewPr>
  </p:slideViewPr>
  <p:notesTextViewPr>
    <p:cViewPr>
      <p:scale>
        <a:sx n="20" d="100"/>
        <a:sy n="20" d="100"/>
      </p:scale>
      <p:origin x="0" y="0"/>
    </p:cViewPr>
  </p:notesTextViewPr>
  <p:notesViewPr>
    <p:cSldViewPr>
      <p:cViewPr varScale="1">
        <p:scale>
          <a:sx n="69" d="100"/>
          <a:sy n="69"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762424-DDEB-4A97-8DF5-6BF96CCB3FB5}" type="datetimeFigureOut">
              <a:rPr lang="en-US" smtClean="0"/>
              <a:pPr/>
              <a:t>5/4/2024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C53C4B-F994-412E-85D8-E2AB9829285D}" type="slidenum">
              <a:rPr lang="en-US" smtClean="0"/>
              <a:pPr/>
              <a:t>‹#›</a:t>
            </a:fld>
            <a:endParaRPr lang="en-US"/>
          </a:p>
        </p:txBody>
      </p:sp>
    </p:spTree>
    <p:extLst>
      <p:ext uri="{BB962C8B-B14F-4D97-AF65-F5344CB8AC3E}">
        <p14:creationId xmlns:p14="http://schemas.microsoft.com/office/powerpoint/2010/main" val="2229699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ABD2D-06EE-4924-A970-DA7F071D30DD}" type="datetimeFigureOut">
              <a:rPr lang="en-US" smtClean="0"/>
              <a:pPr/>
              <a:t>5/4/2024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673052-1C4D-4D99-A058-91D579108362}" type="slidenum">
              <a:rPr lang="en-US" smtClean="0"/>
              <a:pPr/>
              <a:t>‹#›</a:t>
            </a:fld>
            <a:endParaRPr lang="en-US"/>
          </a:p>
        </p:txBody>
      </p:sp>
    </p:spTree>
    <p:extLst>
      <p:ext uri="{BB962C8B-B14F-4D97-AF65-F5344CB8AC3E}">
        <p14:creationId xmlns:p14="http://schemas.microsoft.com/office/powerpoint/2010/main" val="1049535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2</a:t>
            </a:fld>
            <a:endParaRPr lang="en-US"/>
          </a:p>
        </p:txBody>
      </p:sp>
    </p:spTree>
    <p:extLst>
      <p:ext uri="{BB962C8B-B14F-4D97-AF65-F5344CB8AC3E}">
        <p14:creationId xmlns:p14="http://schemas.microsoft.com/office/powerpoint/2010/main" val="177778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48</a:t>
            </a:fld>
            <a:endParaRPr lang="en-US"/>
          </a:p>
        </p:txBody>
      </p:sp>
    </p:spTree>
    <p:extLst>
      <p:ext uri="{BB962C8B-B14F-4D97-AF65-F5344CB8AC3E}">
        <p14:creationId xmlns:p14="http://schemas.microsoft.com/office/powerpoint/2010/main" val="428766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70</a:t>
            </a:fld>
            <a:endParaRPr lang="en-US"/>
          </a:p>
        </p:txBody>
      </p:sp>
    </p:spTree>
    <p:extLst>
      <p:ext uri="{BB962C8B-B14F-4D97-AF65-F5344CB8AC3E}">
        <p14:creationId xmlns:p14="http://schemas.microsoft.com/office/powerpoint/2010/main" val="178900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DDD8-E4B9-D3B5-8091-95175FD6D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94268-563A-774C-5CA5-BDBCCD983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B7445-EC0E-13DD-CB7C-648365C25FF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647D2D3-F2D0-8B58-6BF8-6CCC530C4AF3}"/>
              </a:ext>
            </a:extLst>
          </p:cNvPr>
          <p:cNvSpPr>
            <a:spLocks noGrp="1"/>
          </p:cNvSpPr>
          <p:nvPr>
            <p:ph type="sldNum" sz="quarter" idx="5"/>
          </p:nvPr>
        </p:nvSpPr>
        <p:spPr/>
        <p:txBody>
          <a:bodyPr/>
          <a:lstStyle/>
          <a:p>
            <a:fld id="{62673052-1C4D-4D99-A058-91D579108362}" type="slidenum">
              <a:rPr lang="en-US" smtClean="0"/>
              <a:pPr/>
              <a:t>3</a:t>
            </a:fld>
            <a:endParaRPr lang="en-US"/>
          </a:p>
        </p:txBody>
      </p:sp>
    </p:spTree>
    <p:extLst>
      <p:ext uri="{BB962C8B-B14F-4D97-AF65-F5344CB8AC3E}">
        <p14:creationId xmlns:p14="http://schemas.microsoft.com/office/powerpoint/2010/main" val="2228516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7</a:t>
            </a:fld>
            <a:endParaRPr lang="en-US"/>
          </a:p>
        </p:txBody>
      </p:sp>
    </p:spTree>
    <p:extLst>
      <p:ext uri="{BB962C8B-B14F-4D97-AF65-F5344CB8AC3E}">
        <p14:creationId xmlns:p14="http://schemas.microsoft.com/office/powerpoint/2010/main" val="252192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15</a:t>
            </a:fld>
            <a:endParaRPr lang="en-US"/>
          </a:p>
        </p:txBody>
      </p:sp>
    </p:spTree>
    <p:extLst>
      <p:ext uri="{BB962C8B-B14F-4D97-AF65-F5344CB8AC3E}">
        <p14:creationId xmlns:p14="http://schemas.microsoft.com/office/powerpoint/2010/main" val="2659942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24</a:t>
            </a:fld>
            <a:endParaRPr lang="en-US"/>
          </a:p>
        </p:txBody>
      </p:sp>
    </p:spTree>
    <p:extLst>
      <p:ext uri="{BB962C8B-B14F-4D97-AF65-F5344CB8AC3E}">
        <p14:creationId xmlns:p14="http://schemas.microsoft.com/office/powerpoint/2010/main" val="1083546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31</a:t>
            </a:fld>
            <a:endParaRPr lang="en-US"/>
          </a:p>
        </p:txBody>
      </p:sp>
    </p:spTree>
    <p:extLst>
      <p:ext uri="{BB962C8B-B14F-4D97-AF65-F5344CB8AC3E}">
        <p14:creationId xmlns:p14="http://schemas.microsoft.com/office/powerpoint/2010/main" val="142741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43</a:t>
            </a:fld>
            <a:endParaRPr lang="en-US"/>
          </a:p>
        </p:txBody>
      </p:sp>
    </p:spTree>
    <p:extLst>
      <p:ext uri="{BB962C8B-B14F-4D97-AF65-F5344CB8AC3E}">
        <p14:creationId xmlns:p14="http://schemas.microsoft.com/office/powerpoint/2010/main" val="281358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45</a:t>
            </a:fld>
            <a:endParaRPr lang="en-US"/>
          </a:p>
        </p:txBody>
      </p:sp>
    </p:spTree>
    <p:extLst>
      <p:ext uri="{BB962C8B-B14F-4D97-AF65-F5344CB8AC3E}">
        <p14:creationId xmlns:p14="http://schemas.microsoft.com/office/powerpoint/2010/main" val="251316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673052-1C4D-4D99-A058-91D579108362}" type="slidenum">
              <a:rPr lang="en-US" smtClean="0"/>
              <a:pPr/>
              <a:t>47</a:t>
            </a:fld>
            <a:endParaRPr lang="en-US"/>
          </a:p>
        </p:txBody>
      </p:sp>
    </p:spTree>
    <p:extLst>
      <p:ext uri="{BB962C8B-B14F-4D97-AF65-F5344CB8AC3E}">
        <p14:creationId xmlns:p14="http://schemas.microsoft.com/office/powerpoint/2010/main" val="124229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142987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740992"/>
            <a:ext cx="7772400" cy="458115"/>
          </a:xfrm>
        </p:spPr>
        <p:txBody>
          <a:bodyPr/>
          <a:lstStyle>
            <a:lvl1pPr algn="ctr">
              <a:defRPr lang="en-US" sz="3000" kern="1200" smtClean="0">
                <a:solidFill>
                  <a:schemeClr val="bg1"/>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371600" y="4132020"/>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722137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lumMod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10959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917044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lumMod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464046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03347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69606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75000"/>
                  </a:schemeClr>
                </a:solidFill>
              </a:defRPr>
            </a:lvl1pPr>
          </a:lstStyle>
          <a:p>
            <a:pPr lvl="0"/>
            <a:r>
              <a:rPr lang="en-US" dirty="0"/>
              <a:t>Subtitle</a:t>
            </a:r>
          </a:p>
        </p:txBody>
      </p:sp>
    </p:spTree>
    <p:extLst>
      <p:ext uri="{BB962C8B-B14F-4D97-AF65-F5344CB8AC3E}">
        <p14:creationId xmlns:p14="http://schemas.microsoft.com/office/powerpoint/2010/main" val="2208783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48177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dirty="0"/>
          </a:p>
        </p:txBody>
      </p:sp>
    </p:spTree>
    <p:extLst>
      <p:ext uri="{BB962C8B-B14F-4D97-AF65-F5344CB8AC3E}">
        <p14:creationId xmlns:p14="http://schemas.microsoft.com/office/powerpoint/2010/main" val="13745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pPr/>
              <a:t>5/4/2024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pPr/>
              <a:t>5/4/2024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pPr/>
              <a:t>5/4/2024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tx1">
                    <a:lumMod val="65000"/>
                    <a:lumOff val="35000"/>
                  </a:schemeClr>
                </a:solidFill>
              </a:defRPr>
            </a:lvl1pPr>
          </a:lstStyle>
          <a:p>
            <a:r>
              <a:rPr lang="en-US" dirty="0"/>
              <a:t>Click to edit Master title style</a:t>
            </a:r>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5/4/2024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457200" y="205979"/>
            <a:ext cx="8229600" cy="536971"/>
          </a:xfrm>
        </p:spPr>
        <p:txBody>
          <a:bodyPr>
            <a:normAutofit/>
          </a:bodyPr>
          <a:lstStyle>
            <a:lvl1pPr algn="l">
              <a:defRPr sz="2800">
                <a:solidFill>
                  <a:schemeClr val="bg1">
                    <a:lumMod val="50000"/>
                  </a:schemeClr>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457200" y="742950"/>
            <a:ext cx="8229600" cy="381000"/>
          </a:xfrm>
        </p:spPr>
        <p:txBody>
          <a:bodyPr>
            <a:noAutofit/>
          </a:bodyPr>
          <a:lstStyle>
            <a:lvl1pPr marL="0" indent="0">
              <a:buNone/>
              <a:defRPr sz="14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254263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pPr/>
              <a:t>5/4/2024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9B1FA-81F2-4940-9AF3-5EAFB5D6669B}"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pPr/>
              <a:t>5/4/2024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xStyles>
    <p:titleStyle>
      <a:lvl1pPr algn="l" defTabSz="914362" rtl="0" eaLnBrk="1" latinLnBrk="0" hangingPunct="1">
        <a:spcBef>
          <a:spcPct val="0"/>
        </a:spcBef>
        <a:buNone/>
        <a:defRPr sz="2400" kern="1200">
          <a:solidFill>
            <a:schemeClr val="tx1">
              <a:lumMod val="65000"/>
              <a:lumOff val="35000"/>
            </a:schemeClr>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FD1176A7-B091-469C-82C8-89C693043C40}" type="datetimeFigureOut">
              <a:rPr lang="en-US" smtClean="0"/>
              <a:pPr/>
              <a:t>5/4/2024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5939B1FA-81F2-4940-9AF3-5EAFB5D6669B}" type="slidenum">
              <a:rPr lang="en-US" smtClean="0"/>
              <a:pPr/>
              <a:t>‹#›</a:t>
            </a:fld>
            <a:endParaRPr lang="en-US"/>
          </a:p>
        </p:txBody>
      </p:sp>
    </p:spTree>
    <p:extLst>
      <p:ext uri="{BB962C8B-B14F-4D97-AF65-F5344CB8AC3E}">
        <p14:creationId xmlns:p14="http://schemas.microsoft.com/office/powerpoint/2010/main" val="28545447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0" r:id="rId6"/>
    <p:sldLayoutId id="2147483701" r:id="rId7"/>
    <p:sldLayoutId id="2147483702" r:id="rId8"/>
    <p:sldLayoutId id="2147483710" r:id="rId9"/>
  </p:sldLayoutIdLst>
  <p:txStyles>
    <p:titleStyle>
      <a:lvl1pPr algn="l" defTabSz="914362" rtl="0" eaLnBrk="1" latinLnBrk="0" hangingPunct="1">
        <a:spcBef>
          <a:spcPct val="0"/>
        </a:spcBef>
        <a:buNone/>
        <a:defRPr sz="2400" kern="1200">
          <a:solidFill>
            <a:schemeClr val="bg1"/>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bg1">
              <a:lumMod val="75000"/>
            </a:schemeClr>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bg1">
              <a:lumMod val="75000"/>
            </a:schemeClr>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bg1">
              <a:lumMod val="75000"/>
            </a:schemeClr>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bg1">
              <a:lumMod val="75000"/>
            </a:schemeClr>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bg1">
              <a:lumMod val="75000"/>
            </a:schemeClr>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6.png"/><Relationship Id="rId4" Type="http://schemas.openxmlformats.org/officeDocument/2006/relationships/image" Target="../media/image40.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C22D4F7-426E-AA47-900E-4311125D402E}"/>
              </a:ext>
            </a:extLst>
          </p:cNvPr>
          <p:cNvSpPr/>
          <p:nvPr/>
        </p:nvSpPr>
        <p:spPr>
          <a:xfrm>
            <a:off x="632614" y="2898520"/>
            <a:ext cx="2693368" cy="15482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400" dirty="0"/>
          </a:p>
        </p:txBody>
      </p:sp>
      <p:sp>
        <p:nvSpPr>
          <p:cNvPr id="46" name="TextBox 45">
            <a:extLst>
              <a:ext uri="{FF2B5EF4-FFF2-40B4-BE49-F238E27FC236}">
                <a16:creationId xmlns:a16="http://schemas.microsoft.com/office/drawing/2014/main" id="{C599BBD6-C405-5C4C-AA4F-83CBAB889F5C}"/>
              </a:ext>
            </a:extLst>
          </p:cNvPr>
          <p:cNvSpPr txBox="1"/>
          <p:nvPr/>
        </p:nvSpPr>
        <p:spPr>
          <a:xfrm>
            <a:off x="685800" y="2000250"/>
            <a:ext cx="4343400" cy="738664"/>
          </a:xfrm>
          <a:prstGeom prst="rect">
            <a:avLst/>
          </a:prstGeom>
          <a:noFill/>
        </p:spPr>
        <p:txBody>
          <a:bodyPr wrap="square" lIns="0" tIns="0" rIns="0" bIns="0" rtlCol="0">
            <a:spAutoFit/>
          </a:bodyPr>
          <a:lstStyle/>
          <a:p>
            <a:r>
              <a:rPr lang="en-US" sz="4800" b="1" dirty="0">
                <a:solidFill>
                  <a:schemeClr val="tx1">
                    <a:lumMod val="85000"/>
                    <a:lumOff val="15000"/>
                  </a:schemeClr>
                </a:solidFill>
                <a:latin typeface="Segoe UI" panose="020B0502040204020203" pitchFamily="34" charset="0"/>
                <a:cs typeface="Segoe UI" panose="020B0502040204020203" pitchFamily="34" charset="0"/>
              </a:rPr>
              <a:t>UI-UX(IXD802)</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1860550"/>
            <a:ext cx="7620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178DC77-C36A-E541-BD14-9D5A8A1573CA}"/>
              </a:ext>
            </a:extLst>
          </p:cNvPr>
          <p:cNvSpPr txBox="1"/>
          <p:nvPr/>
        </p:nvSpPr>
        <p:spPr>
          <a:xfrm>
            <a:off x="685800" y="1572638"/>
            <a:ext cx="5055649" cy="184666"/>
          </a:xfrm>
          <a:prstGeom prst="rect">
            <a:avLst/>
          </a:prstGeom>
          <a:noFill/>
        </p:spPr>
        <p:txBody>
          <a:bodyPr wrap="square" lIns="0" tIns="0" rIns="0" bIns="0" rtlCol="0">
            <a:spAutoFit/>
          </a:bodyPr>
          <a:lstStyle/>
          <a:p>
            <a:r>
              <a:rPr lang="en-US" sz="1200" b="1" spc="600" dirty="0">
                <a:solidFill>
                  <a:schemeClr val="accent2"/>
                </a:solidFill>
                <a:latin typeface="Segoe UI" panose="020B0502040204020203" pitchFamily="34" charset="0"/>
                <a:cs typeface="Segoe UI" panose="020B0502040204020203" pitchFamily="34" charset="0"/>
              </a:rPr>
              <a:t>LOVELY PROFESSIONAL UNIVERSITY</a:t>
            </a:r>
          </a:p>
        </p:txBody>
      </p:sp>
      <p:sp>
        <p:nvSpPr>
          <p:cNvPr id="5" name="Freeform: Shape 4">
            <a:extLst>
              <a:ext uri="{FF2B5EF4-FFF2-40B4-BE49-F238E27FC236}">
                <a16:creationId xmlns:a16="http://schemas.microsoft.com/office/drawing/2014/main" id="{1FA9676A-FE9F-361E-63DB-77D5E1F04C5A}"/>
              </a:ext>
            </a:extLst>
          </p:cNvPr>
          <p:cNvSpPr/>
          <p:nvPr/>
        </p:nvSpPr>
        <p:spPr>
          <a:xfrm>
            <a:off x="6156014" y="274571"/>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6" name="Gráfico 4">
            <a:extLst>
              <a:ext uri="{FF2B5EF4-FFF2-40B4-BE49-F238E27FC236}">
                <a16:creationId xmlns:a16="http://schemas.microsoft.com/office/drawing/2014/main" id="{FC88917B-E9E0-0B6C-6C29-3570DD5B523C}"/>
              </a:ext>
            </a:extLst>
          </p:cNvPr>
          <p:cNvGrpSpPr/>
          <p:nvPr/>
        </p:nvGrpSpPr>
        <p:grpSpPr>
          <a:xfrm>
            <a:off x="6956335" y="854613"/>
            <a:ext cx="1625325" cy="1891429"/>
            <a:chOff x="7032535" y="1388013"/>
            <a:chExt cx="1625325" cy="1891429"/>
          </a:xfrm>
        </p:grpSpPr>
        <p:sp>
          <p:nvSpPr>
            <p:cNvPr id="8" name="Freeform: Shape 7">
              <a:extLst>
                <a:ext uri="{FF2B5EF4-FFF2-40B4-BE49-F238E27FC236}">
                  <a16:creationId xmlns:a16="http://schemas.microsoft.com/office/drawing/2014/main" id="{F5FB0B01-8E86-A2E0-2FB7-F719BB315729}"/>
                </a:ext>
              </a:extLst>
            </p:cNvPr>
            <p:cNvSpPr/>
            <p:nvPr/>
          </p:nvSpPr>
          <p:spPr>
            <a:xfrm>
              <a:off x="7032535" y="1388013"/>
              <a:ext cx="1625325" cy="1891429"/>
            </a:xfrm>
            <a:custGeom>
              <a:avLst/>
              <a:gdLst>
                <a:gd name="connsiteX0" fmla="*/ 0 w 1625325"/>
                <a:gd name="connsiteY0" fmla="*/ 0 h 1891429"/>
                <a:gd name="connsiteX1" fmla="*/ 1625325 w 1625325"/>
                <a:gd name="connsiteY1" fmla="*/ 0 h 1891429"/>
                <a:gd name="connsiteX2" fmla="*/ 1625325 w 1625325"/>
                <a:gd name="connsiteY2" fmla="*/ 1891430 h 1891429"/>
                <a:gd name="connsiteX3" fmla="*/ 0 w 1625325"/>
                <a:gd name="connsiteY3" fmla="*/ 1891430 h 1891429"/>
              </a:gdLst>
              <a:ahLst/>
              <a:cxnLst>
                <a:cxn ang="0">
                  <a:pos x="connsiteX0" y="connsiteY0"/>
                </a:cxn>
                <a:cxn ang="0">
                  <a:pos x="connsiteX1" y="connsiteY1"/>
                </a:cxn>
                <a:cxn ang="0">
                  <a:pos x="connsiteX2" y="connsiteY2"/>
                </a:cxn>
                <a:cxn ang="0">
                  <a:pos x="connsiteX3" y="connsiteY3"/>
                </a:cxn>
              </a:cxnLst>
              <a:rect l="l" t="t" r="r" b="b"/>
              <a:pathLst>
                <a:path w="1625325" h="1891429">
                  <a:moveTo>
                    <a:pt x="0" y="0"/>
                  </a:moveTo>
                  <a:lnTo>
                    <a:pt x="1625325" y="0"/>
                  </a:lnTo>
                  <a:lnTo>
                    <a:pt x="1625325" y="1891430"/>
                  </a:lnTo>
                  <a:lnTo>
                    <a:pt x="0" y="1891430"/>
                  </a:lnTo>
                  <a:close/>
                </a:path>
              </a:pathLst>
            </a:custGeom>
            <a:solidFill>
              <a:srgbClr val="F6F6F6"/>
            </a:solidFill>
            <a:ln w="6459"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EF07F87-1173-6F23-961B-CB5DFCFEFA4E}"/>
                </a:ext>
              </a:extLst>
            </p:cNvPr>
            <p:cNvSpPr/>
            <p:nvPr/>
          </p:nvSpPr>
          <p:spPr>
            <a:xfrm>
              <a:off x="7273587" y="1685912"/>
              <a:ext cx="943528" cy="34248"/>
            </a:xfrm>
            <a:custGeom>
              <a:avLst/>
              <a:gdLst>
                <a:gd name="connsiteX0" fmla="*/ 0 w 943528"/>
                <a:gd name="connsiteY0" fmla="*/ 0 h 34248"/>
                <a:gd name="connsiteX1" fmla="*/ 943529 w 943528"/>
                <a:gd name="connsiteY1" fmla="*/ 0 h 34248"/>
                <a:gd name="connsiteX2" fmla="*/ 943529 w 943528"/>
                <a:gd name="connsiteY2" fmla="*/ 34249 h 34248"/>
                <a:gd name="connsiteX3" fmla="*/ 0 w 943528"/>
                <a:gd name="connsiteY3" fmla="*/ 34249 h 34248"/>
              </a:gdLst>
              <a:ahLst/>
              <a:cxnLst>
                <a:cxn ang="0">
                  <a:pos x="connsiteX0" y="connsiteY0"/>
                </a:cxn>
                <a:cxn ang="0">
                  <a:pos x="connsiteX1" y="connsiteY1"/>
                </a:cxn>
                <a:cxn ang="0">
                  <a:pos x="connsiteX2" y="connsiteY2"/>
                </a:cxn>
                <a:cxn ang="0">
                  <a:pos x="connsiteX3" y="connsiteY3"/>
                </a:cxn>
              </a:cxnLst>
              <a:rect l="l" t="t" r="r" b="b"/>
              <a:pathLst>
                <a:path w="943528" h="34248">
                  <a:moveTo>
                    <a:pt x="0" y="0"/>
                  </a:moveTo>
                  <a:lnTo>
                    <a:pt x="943529" y="0"/>
                  </a:lnTo>
                  <a:lnTo>
                    <a:pt x="943529" y="34249"/>
                  </a:lnTo>
                  <a:lnTo>
                    <a:pt x="0" y="34249"/>
                  </a:lnTo>
                  <a:close/>
                </a:path>
              </a:pathLst>
            </a:custGeom>
            <a:solidFill>
              <a:srgbClr val="EB5B2B"/>
            </a:solidFill>
            <a:ln w="6459"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605097A-17EA-E036-3F89-858B5E094D7A}"/>
                </a:ext>
              </a:extLst>
            </p:cNvPr>
            <p:cNvSpPr/>
            <p:nvPr/>
          </p:nvSpPr>
          <p:spPr>
            <a:xfrm>
              <a:off x="7273587" y="1613537"/>
              <a:ext cx="305677" cy="34248"/>
            </a:xfrm>
            <a:custGeom>
              <a:avLst/>
              <a:gdLst>
                <a:gd name="connsiteX0" fmla="*/ 0 w 305677"/>
                <a:gd name="connsiteY0" fmla="*/ 0 h 34248"/>
                <a:gd name="connsiteX1" fmla="*/ 305677 w 305677"/>
                <a:gd name="connsiteY1" fmla="*/ 0 h 34248"/>
                <a:gd name="connsiteX2" fmla="*/ 305677 w 305677"/>
                <a:gd name="connsiteY2" fmla="*/ 34249 h 34248"/>
                <a:gd name="connsiteX3" fmla="*/ 0 w 305677"/>
                <a:gd name="connsiteY3" fmla="*/ 34249 h 34248"/>
              </a:gdLst>
              <a:ahLst/>
              <a:cxnLst>
                <a:cxn ang="0">
                  <a:pos x="connsiteX0" y="connsiteY0"/>
                </a:cxn>
                <a:cxn ang="0">
                  <a:pos x="connsiteX1" y="connsiteY1"/>
                </a:cxn>
                <a:cxn ang="0">
                  <a:pos x="connsiteX2" y="connsiteY2"/>
                </a:cxn>
                <a:cxn ang="0">
                  <a:pos x="connsiteX3" y="connsiteY3"/>
                </a:cxn>
              </a:cxnLst>
              <a:rect l="l" t="t" r="r" b="b"/>
              <a:pathLst>
                <a:path w="305677" h="34248">
                  <a:moveTo>
                    <a:pt x="0" y="0"/>
                  </a:moveTo>
                  <a:lnTo>
                    <a:pt x="305677" y="0"/>
                  </a:lnTo>
                  <a:lnTo>
                    <a:pt x="305677" y="34249"/>
                  </a:lnTo>
                  <a:lnTo>
                    <a:pt x="0" y="34249"/>
                  </a:lnTo>
                  <a:close/>
                </a:path>
              </a:pathLst>
            </a:custGeom>
            <a:solidFill>
              <a:srgbClr val="EB5B2B"/>
            </a:solidFill>
            <a:ln w="6459" cap="flat">
              <a:noFill/>
              <a:prstDash val="solid"/>
              <a:miter/>
            </a:ln>
          </p:spPr>
          <p:txBody>
            <a:bodyPr rtlCol="0" anchor="ctr"/>
            <a:lstStyle/>
            <a:p>
              <a:endParaRPr lang="en-US"/>
            </a:p>
          </p:txBody>
        </p:sp>
        <p:grpSp>
          <p:nvGrpSpPr>
            <p:cNvPr id="11" name="Gráfico 4">
              <a:extLst>
                <a:ext uri="{FF2B5EF4-FFF2-40B4-BE49-F238E27FC236}">
                  <a16:creationId xmlns:a16="http://schemas.microsoft.com/office/drawing/2014/main" id="{334A19C1-46DC-3F3A-D58C-8EECDA44BC80}"/>
                </a:ext>
              </a:extLst>
            </p:cNvPr>
            <p:cNvGrpSpPr/>
            <p:nvPr/>
          </p:nvGrpSpPr>
          <p:grpSpPr>
            <a:xfrm>
              <a:off x="7265186" y="2001258"/>
              <a:ext cx="1195567" cy="1050076"/>
              <a:chOff x="7265186" y="2001258"/>
              <a:chExt cx="1195567" cy="1050076"/>
            </a:xfrm>
          </p:grpSpPr>
          <p:sp>
            <p:nvSpPr>
              <p:cNvPr id="12" name="Freeform: Shape 11">
                <a:extLst>
                  <a:ext uri="{FF2B5EF4-FFF2-40B4-BE49-F238E27FC236}">
                    <a16:creationId xmlns:a16="http://schemas.microsoft.com/office/drawing/2014/main" id="{660DC1D3-2A33-6951-9994-9BFF3EBCD63F}"/>
                  </a:ext>
                </a:extLst>
              </p:cNvPr>
              <p:cNvSpPr/>
              <p:nvPr/>
            </p:nvSpPr>
            <p:spPr>
              <a:xfrm>
                <a:off x="7265186" y="2001258"/>
                <a:ext cx="662408" cy="33602"/>
              </a:xfrm>
              <a:custGeom>
                <a:avLst/>
                <a:gdLst>
                  <a:gd name="connsiteX0" fmla="*/ 0 w 662408"/>
                  <a:gd name="connsiteY0" fmla="*/ 0 h 33602"/>
                  <a:gd name="connsiteX1" fmla="*/ 662409 w 662408"/>
                  <a:gd name="connsiteY1" fmla="*/ 0 h 33602"/>
                  <a:gd name="connsiteX2" fmla="*/ 662409 w 662408"/>
                  <a:gd name="connsiteY2" fmla="*/ 33602 h 33602"/>
                  <a:gd name="connsiteX3" fmla="*/ 0 w 662408"/>
                  <a:gd name="connsiteY3" fmla="*/ 33602 h 33602"/>
                </a:gdLst>
                <a:ahLst/>
                <a:cxnLst>
                  <a:cxn ang="0">
                    <a:pos x="connsiteX0" y="connsiteY0"/>
                  </a:cxn>
                  <a:cxn ang="0">
                    <a:pos x="connsiteX1" y="connsiteY1"/>
                  </a:cxn>
                  <a:cxn ang="0">
                    <a:pos x="connsiteX2" y="connsiteY2"/>
                  </a:cxn>
                  <a:cxn ang="0">
                    <a:pos x="connsiteX3" y="connsiteY3"/>
                  </a:cxn>
                </a:cxnLst>
                <a:rect l="l" t="t" r="r" b="b"/>
                <a:pathLst>
                  <a:path w="662408" h="33602">
                    <a:moveTo>
                      <a:pt x="0" y="0"/>
                    </a:moveTo>
                    <a:lnTo>
                      <a:pt x="662409" y="0"/>
                    </a:lnTo>
                    <a:lnTo>
                      <a:pt x="662409" y="33602"/>
                    </a:lnTo>
                    <a:lnTo>
                      <a:pt x="0" y="33602"/>
                    </a:lnTo>
                    <a:close/>
                  </a:path>
                </a:pathLst>
              </a:custGeom>
              <a:solidFill>
                <a:srgbClr val="B4CAEA"/>
              </a:solidFill>
              <a:ln w="645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9AD08B3-123E-5EC1-FCCA-0BACF310210D}"/>
                  </a:ext>
                </a:extLst>
              </p:cNvPr>
              <p:cNvSpPr/>
              <p:nvPr/>
            </p:nvSpPr>
            <p:spPr>
              <a:xfrm>
                <a:off x="7265186" y="2089141"/>
                <a:ext cx="1137404" cy="33602"/>
              </a:xfrm>
              <a:custGeom>
                <a:avLst/>
                <a:gdLst>
                  <a:gd name="connsiteX0" fmla="*/ 0 w 1137404"/>
                  <a:gd name="connsiteY0" fmla="*/ 0 h 33602"/>
                  <a:gd name="connsiteX1" fmla="*/ 1137404 w 1137404"/>
                  <a:gd name="connsiteY1" fmla="*/ 0 h 33602"/>
                  <a:gd name="connsiteX2" fmla="*/ 1137404 w 1137404"/>
                  <a:gd name="connsiteY2" fmla="*/ 33602 h 33602"/>
                  <a:gd name="connsiteX3" fmla="*/ 0 w 1137404"/>
                  <a:gd name="connsiteY3" fmla="*/ 33602 h 33602"/>
                </a:gdLst>
                <a:ahLst/>
                <a:cxnLst>
                  <a:cxn ang="0">
                    <a:pos x="connsiteX0" y="connsiteY0"/>
                  </a:cxn>
                  <a:cxn ang="0">
                    <a:pos x="connsiteX1" y="connsiteY1"/>
                  </a:cxn>
                  <a:cxn ang="0">
                    <a:pos x="connsiteX2" y="connsiteY2"/>
                  </a:cxn>
                  <a:cxn ang="0">
                    <a:pos x="connsiteX3" y="connsiteY3"/>
                  </a:cxn>
                </a:cxnLst>
                <a:rect l="l" t="t" r="r" b="b"/>
                <a:pathLst>
                  <a:path w="1137404" h="33602">
                    <a:moveTo>
                      <a:pt x="0" y="0"/>
                    </a:moveTo>
                    <a:lnTo>
                      <a:pt x="1137404" y="0"/>
                    </a:lnTo>
                    <a:lnTo>
                      <a:pt x="1137404" y="33602"/>
                    </a:lnTo>
                    <a:lnTo>
                      <a:pt x="0" y="33602"/>
                    </a:lnTo>
                    <a:close/>
                  </a:path>
                </a:pathLst>
              </a:custGeom>
              <a:solidFill>
                <a:srgbClr val="A7BFD3"/>
              </a:solidFill>
              <a:ln w="645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378713-C194-0AEF-B7DB-4A894D0731FA}"/>
                  </a:ext>
                </a:extLst>
              </p:cNvPr>
              <p:cNvSpPr/>
              <p:nvPr/>
            </p:nvSpPr>
            <p:spPr>
              <a:xfrm>
                <a:off x="7265186" y="2177024"/>
                <a:ext cx="405200" cy="33602"/>
              </a:xfrm>
              <a:custGeom>
                <a:avLst/>
                <a:gdLst>
                  <a:gd name="connsiteX0" fmla="*/ 0 w 405200"/>
                  <a:gd name="connsiteY0" fmla="*/ 0 h 33602"/>
                  <a:gd name="connsiteX1" fmla="*/ 405200 w 405200"/>
                  <a:gd name="connsiteY1" fmla="*/ 0 h 33602"/>
                  <a:gd name="connsiteX2" fmla="*/ 405200 w 405200"/>
                  <a:gd name="connsiteY2" fmla="*/ 33602 h 33602"/>
                  <a:gd name="connsiteX3" fmla="*/ 0 w 405200"/>
                  <a:gd name="connsiteY3" fmla="*/ 33602 h 33602"/>
                </a:gdLst>
                <a:ahLst/>
                <a:cxnLst>
                  <a:cxn ang="0">
                    <a:pos x="connsiteX0" y="connsiteY0"/>
                  </a:cxn>
                  <a:cxn ang="0">
                    <a:pos x="connsiteX1" y="connsiteY1"/>
                  </a:cxn>
                  <a:cxn ang="0">
                    <a:pos x="connsiteX2" y="connsiteY2"/>
                  </a:cxn>
                  <a:cxn ang="0">
                    <a:pos x="connsiteX3" y="connsiteY3"/>
                  </a:cxn>
                </a:cxnLst>
                <a:rect l="l" t="t" r="r" b="b"/>
                <a:pathLst>
                  <a:path w="405200" h="33602">
                    <a:moveTo>
                      <a:pt x="0" y="0"/>
                    </a:moveTo>
                    <a:lnTo>
                      <a:pt x="405200" y="0"/>
                    </a:lnTo>
                    <a:lnTo>
                      <a:pt x="405200" y="33602"/>
                    </a:lnTo>
                    <a:lnTo>
                      <a:pt x="0" y="33602"/>
                    </a:lnTo>
                    <a:close/>
                  </a:path>
                </a:pathLst>
              </a:custGeom>
              <a:solidFill>
                <a:srgbClr val="F9C3B6"/>
              </a:solidFill>
              <a:ln w="645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CB69AFC-0F4F-B78D-9B88-536B8C791CBF}"/>
                  </a:ext>
                </a:extLst>
              </p:cNvPr>
              <p:cNvSpPr/>
              <p:nvPr/>
            </p:nvSpPr>
            <p:spPr>
              <a:xfrm>
                <a:off x="7265186" y="2419996"/>
                <a:ext cx="1195567" cy="33602"/>
              </a:xfrm>
              <a:custGeom>
                <a:avLst/>
                <a:gdLst>
                  <a:gd name="connsiteX0" fmla="*/ 0 w 1195567"/>
                  <a:gd name="connsiteY0" fmla="*/ 0 h 33602"/>
                  <a:gd name="connsiteX1" fmla="*/ 1195567 w 1195567"/>
                  <a:gd name="connsiteY1" fmla="*/ 0 h 33602"/>
                  <a:gd name="connsiteX2" fmla="*/ 1195567 w 1195567"/>
                  <a:gd name="connsiteY2" fmla="*/ 33602 h 33602"/>
                  <a:gd name="connsiteX3" fmla="*/ 0 w 1195567"/>
                  <a:gd name="connsiteY3" fmla="*/ 33602 h 33602"/>
                </a:gdLst>
                <a:ahLst/>
                <a:cxnLst>
                  <a:cxn ang="0">
                    <a:pos x="connsiteX0" y="connsiteY0"/>
                  </a:cxn>
                  <a:cxn ang="0">
                    <a:pos x="connsiteX1" y="connsiteY1"/>
                  </a:cxn>
                  <a:cxn ang="0">
                    <a:pos x="connsiteX2" y="connsiteY2"/>
                  </a:cxn>
                  <a:cxn ang="0">
                    <a:pos x="connsiteX3" y="connsiteY3"/>
                  </a:cxn>
                </a:cxnLst>
                <a:rect l="l" t="t" r="r" b="b"/>
                <a:pathLst>
                  <a:path w="1195567" h="33602">
                    <a:moveTo>
                      <a:pt x="0" y="0"/>
                    </a:moveTo>
                    <a:lnTo>
                      <a:pt x="1195567" y="0"/>
                    </a:lnTo>
                    <a:lnTo>
                      <a:pt x="1195567" y="33602"/>
                    </a:lnTo>
                    <a:lnTo>
                      <a:pt x="0" y="33602"/>
                    </a:lnTo>
                    <a:close/>
                  </a:path>
                </a:pathLst>
              </a:custGeom>
              <a:solidFill>
                <a:srgbClr val="F9C3B6"/>
              </a:solidFill>
              <a:ln w="645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7B44882-BB7D-B296-5206-F92F4C069358}"/>
                  </a:ext>
                </a:extLst>
              </p:cNvPr>
              <p:cNvSpPr/>
              <p:nvPr/>
            </p:nvSpPr>
            <p:spPr>
              <a:xfrm>
                <a:off x="7265186" y="2507879"/>
                <a:ext cx="491151" cy="33602"/>
              </a:xfrm>
              <a:custGeom>
                <a:avLst/>
                <a:gdLst>
                  <a:gd name="connsiteX0" fmla="*/ 0 w 491151"/>
                  <a:gd name="connsiteY0" fmla="*/ 0 h 33602"/>
                  <a:gd name="connsiteX1" fmla="*/ 491152 w 491151"/>
                  <a:gd name="connsiteY1" fmla="*/ 0 h 33602"/>
                  <a:gd name="connsiteX2" fmla="*/ 491152 w 491151"/>
                  <a:gd name="connsiteY2" fmla="*/ 33603 h 33602"/>
                  <a:gd name="connsiteX3" fmla="*/ 0 w 491151"/>
                  <a:gd name="connsiteY3" fmla="*/ 33603 h 33602"/>
                </a:gdLst>
                <a:ahLst/>
                <a:cxnLst>
                  <a:cxn ang="0">
                    <a:pos x="connsiteX0" y="connsiteY0"/>
                  </a:cxn>
                  <a:cxn ang="0">
                    <a:pos x="connsiteX1" y="connsiteY1"/>
                  </a:cxn>
                  <a:cxn ang="0">
                    <a:pos x="connsiteX2" y="connsiteY2"/>
                  </a:cxn>
                  <a:cxn ang="0">
                    <a:pos x="connsiteX3" y="connsiteY3"/>
                  </a:cxn>
                </a:cxnLst>
                <a:rect l="l" t="t" r="r" b="b"/>
                <a:pathLst>
                  <a:path w="491151" h="33602">
                    <a:moveTo>
                      <a:pt x="0" y="0"/>
                    </a:moveTo>
                    <a:lnTo>
                      <a:pt x="491152" y="0"/>
                    </a:lnTo>
                    <a:lnTo>
                      <a:pt x="491152" y="33603"/>
                    </a:lnTo>
                    <a:lnTo>
                      <a:pt x="0" y="33603"/>
                    </a:lnTo>
                    <a:close/>
                  </a:path>
                </a:pathLst>
              </a:custGeom>
              <a:solidFill>
                <a:srgbClr val="A7BFD3"/>
              </a:solidFill>
              <a:ln w="645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2D07554-A2B7-09BD-9CEF-EBFC2A9CF128}"/>
                  </a:ext>
                </a:extLst>
              </p:cNvPr>
              <p:cNvSpPr/>
              <p:nvPr/>
            </p:nvSpPr>
            <p:spPr>
              <a:xfrm>
                <a:off x="7265186" y="2596409"/>
                <a:ext cx="982303" cy="33602"/>
              </a:xfrm>
              <a:custGeom>
                <a:avLst/>
                <a:gdLst>
                  <a:gd name="connsiteX0" fmla="*/ 0 w 982303"/>
                  <a:gd name="connsiteY0" fmla="*/ 0 h 33602"/>
                  <a:gd name="connsiteX1" fmla="*/ 982304 w 982303"/>
                  <a:gd name="connsiteY1" fmla="*/ 0 h 33602"/>
                  <a:gd name="connsiteX2" fmla="*/ 982304 w 982303"/>
                  <a:gd name="connsiteY2" fmla="*/ 33603 h 33602"/>
                  <a:gd name="connsiteX3" fmla="*/ 0 w 982303"/>
                  <a:gd name="connsiteY3" fmla="*/ 33603 h 33602"/>
                </a:gdLst>
                <a:ahLst/>
                <a:cxnLst>
                  <a:cxn ang="0">
                    <a:pos x="connsiteX0" y="connsiteY0"/>
                  </a:cxn>
                  <a:cxn ang="0">
                    <a:pos x="connsiteX1" y="connsiteY1"/>
                  </a:cxn>
                  <a:cxn ang="0">
                    <a:pos x="connsiteX2" y="connsiteY2"/>
                  </a:cxn>
                  <a:cxn ang="0">
                    <a:pos x="connsiteX3" y="connsiteY3"/>
                  </a:cxn>
                </a:cxnLst>
                <a:rect l="l" t="t" r="r" b="b"/>
                <a:pathLst>
                  <a:path w="982303" h="33602">
                    <a:moveTo>
                      <a:pt x="0" y="0"/>
                    </a:moveTo>
                    <a:lnTo>
                      <a:pt x="982304" y="0"/>
                    </a:lnTo>
                    <a:lnTo>
                      <a:pt x="982304" y="33603"/>
                    </a:lnTo>
                    <a:lnTo>
                      <a:pt x="0" y="33603"/>
                    </a:lnTo>
                    <a:close/>
                  </a:path>
                </a:pathLst>
              </a:custGeom>
              <a:solidFill>
                <a:srgbClr val="B4CAEA"/>
              </a:solidFill>
              <a:ln w="645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4428484-CF72-CFD8-42F2-3E6E34BB17E0}"/>
                  </a:ext>
                </a:extLst>
              </p:cNvPr>
              <p:cNvSpPr/>
              <p:nvPr/>
            </p:nvSpPr>
            <p:spPr>
              <a:xfrm>
                <a:off x="7265186" y="2841965"/>
                <a:ext cx="491151" cy="33602"/>
              </a:xfrm>
              <a:custGeom>
                <a:avLst/>
                <a:gdLst>
                  <a:gd name="connsiteX0" fmla="*/ 0 w 491151"/>
                  <a:gd name="connsiteY0" fmla="*/ 0 h 33602"/>
                  <a:gd name="connsiteX1" fmla="*/ 491152 w 491151"/>
                  <a:gd name="connsiteY1" fmla="*/ 0 h 33602"/>
                  <a:gd name="connsiteX2" fmla="*/ 491152 w 491151"/>
                  <a:gd name="connsiteY2" fmla="*/ 33603 h 33602"/>
                  <a:gd name="connsiteX3" fmla="*/ 0 w 491151"/>
                  <a:gd name="connsiteY3" fmla="*/ 33603 h 33602"/>
                </a:gdLst>
                <a:ahLst/>
                <a:cxnLst>
                  <a:cxn ang="0">
                    <a:pos x="connsiteX0" y="connsiteY0"/>
                  </a:cxn>
                  <a:cxn ang="0">
                    <a:pos x="connsiteX1" y="connsiteY1"/>
                  </a:cxn>
                  <a:cxn ang="0">
                    <a:pos x="connsiteX2" y="connsiteY2"/>
                  </a:cxn>
                  <a:cxn ang="0">
                    <a:pos x="connsiteX3" y="connsiteY3"/>
                  </a:cxn>
                </a:cxnLst>
                <a:rect l="l" t="t" r="r" b="b"/>
                <a:pathLst>
                  <a:path w="491151" h="33602">
                    <a:moveTo>
                      <a:pt x="0" y="0"/>
                    </a:moveTo>
                    <a:lnTo>
                      <a:pt x="491152" y="0"/>
                    </a:lnTo>
                    <a:lnTo>
                      <a:pt x="491152" y="33603"/>
                    </a:lnTo>
                    <a:lnTo>
                      <a:pt x="0" y="33603"/>
                    </a:lnTo>
                    <a:close/>
                  </a:path>
                </a:pathLst>
              </a:custGeom>
              <a:solidFill>
                <a:srgbClr val="A7BFD3"/>
              </a:solidFill>
              <a:ln w="645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9C33B58-3332-ED89-88AB-D968A44E6C95}"/>
                  </a:ext>
                </a:extLst>
              </p:cNvPr>
              <p:cNvSpPr/>
              <p:nvPr/>
            </p:nvSpPr>
            <p:spPr>
              <a:xfrm>
                <a:off x="7265186" y="2929848"/>
                <a:ext cx="982303" cy="33602"/>
              </a:xfrm>
              <a:custGeom>
                <a:avLst/>
                <a:gdLst>
                  <a:gd name="connsiteX0" fmla="*/ 0 w 982303"/>
                  <a:gd name="connsiteY0" fmla="*/ 0 h 33602"/>
                  <a:gd name="connsiteX1" fmla="*/ 982304 w 982303"/>
                  <a:gd name="connsiteY1" fmla="*/ 0 h 33602"/>
                  <a:gd name="connsiteX2" fmla="*/ 982304 w 982303"/>
                  <a:gd name="connsiteY2" fmla="*/ 33602 h 33602"/>
                  <a:gd name="connsiteX3" fmla="*/ 0 w 982303"/>
                  <a:gd name="connsiteY3" fmla="*/ 33602 h 33602"/>
                </a:gdLst>
                <a:ahLst/>
                <a:cxnLst>
                  <a:cxn ang="0">
                    <a:pos x="connsiteX0" y="connsiteY0"/>
                  </a:cxn>
                  <a:cxn ang="0">
                    <a:pos x="connsiteX1" y="connsiteY1"/>
                  </a:cxn>
                  <a:cxn ang="0">
                    <a:pos x="connsiteX2" y="connsiteY2"/>
                  </a:cxn>
                  <a:cxn ang="0">
                    <a:pos x="connsiteX3" y="connsiteY3"/>
                  </a:cxn>
                </a:cxnLst>
                <a:rect l="l" t="t" r="r" b="b"/>
                <a:pathLst>
                  <a:path w="982303" h="33602">
                    <a:moveTo>
                      <a:pt x="0" y="0"/>
                    </a:moveTo>
                    <a:lnTo>
                      <a:pt x="982304" y="0"/>
                    </a:lnTo>
                    <a:lnTo>
                      <a:pt x="982304" y="33602"/>
                    </a:lnTo>
                    <a:lnTo>
                      <a:pt x="0" y="33602"/>
                    </a:lnTo>
                    <a:close/>
                  </a:path>
                </a:pathLst>
              </a:custGeom>
              <a:solidFill>
                <a:srgbClr val="F9C3B6"/>
              </a:solidFill>
              <a:ln w="645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B590903-D6BE-2C60-BE85-72D147F9B669}"/>
                  </a:ext>
                </a:extLst>
              </p:cNvPr>
              <p:cNvSpPr/>
              <p:nvPr/>
            </p:nvSpPr>
            <p:spPr>
              <a:xfrm>
                <a:off x="7265186" y="3017731"/>
                <a:ext cx="811046" cy="33602"/>
              </a:xfrm>
              <a:custGeom>
                <a:avLst/>
                <a:gdLst>
                  <a:gd name="connsiteX0" fmla="*/ 0 w 811046"/>
                  <a:gd name="connsiteY0" fmla="*/ 0 h 33602"/>
                  <a:gd name="connsiteX1" fmla="*/ 811047 w 811046"/>
                  <a:gd name="connsiteY1" fmla="*/ 0 h 33602"/>
                  <a:gd name="connsiteX2" fmla="*/ 811047 w 811046"/>
                  <a:gd name="connsiteY2" fmla="*/ 33602 h 33602"/>
                  <a:gd name="connsiteX3" fmla="*/ 0 w 811046"/>
                  <a:gd name="connsiteY3" fmla="*/ 33602 h 33602"/>
                </a:gdLst>
                <a:ahLst/>
                <a:cxnLst>
                  <a:cxn ang="0">
                    <a:pos x="connsiteX0" y="connsiteY0"/>
                  </a:cxn>
                  <a:cxn ang="0">
                    <a:pos x="connsiteX1" y="connsiteY1"/>
                  </a:cxn>
                  <a:cxn ang="0">
                    <a:pos x="connsiteX2" y="connsiteY2"/>
                  </a:cxn>
                  <a:cxn ang="0">
                    <a:pos x="connsiteX3" y="connsiteY3"/>
                  </a:cxn>
                </a:cxnLst>
                <a:rect l="l" t="t" r="r" b="b"/>
                <a:pathLst>
                  <a:path w="811046" h="33602">
                    <a:moveTo>
                      <a:pt x="0" y="0"/>
                    </a:moveTo>
                    <a:lnTo>
                      <a:pt x="811047" y="0"/>
                    </a:lnTo>
                    <a:lnTo>
                      <a:pt x="811047" y="33602"/>
                    </a:lnTo>
                    <a:lnTo>
                      <a:pt x="0" y="33602"/>
                    </a:lnTo>
                    <a:close/>
                  </a:path>
                </a:pathLst>
              </a:custGeom>
              <a:solidFill>
                <a:srgbClr val="B4CAEA"/>
              </a:solidFill>
              <a:ln w="6459" cap="flat">
                <a:noFill/>
                <a:prstDash val="solid"/>
                <a:miter/>
              </a:ln>
            </p:spPr>
            <p:txBody>
              <a:bodyPr rtlCol="0" anchor="ctr"/>
              <a:lstStyle/>
              <a:p>
                <a:endParaRPr lang="en-US"/>
              </a:p>
            </p:txBody>
          </p:sp>
        </p:grpSp>
      </p:grpSp>
      <p:grpSp>
        <p:nvGrpSpPr>
          <p:cNvPr id="21" name="Gráfico 4">
            <a:extLst>
              <a:ext uri="{FF2B5EF4-FFF2-40B4-BE49-F238E27FC236}">
                <a16:creationId xmlns:a16="http://schemas.microsoft.com/office/drawing/2014/main" id="{49F0B3A9-8D74-AC14-9610-0DEFEFE6D9BB}"/>
              </a:ext>
            </a:extLst>
          </p:cNvPr>
          <p:cNvGrpSpPr/>
          <p:nvPr/>
        </p:nvGrpSpPr>
        <p:grpSpPr>
          <a:xfrm>
            <a:off x="5867400" y="-19050"/>
            <a:ext cx="1791450" cy="4582862"/>
            <a:chOff x="5943600" y="514350"/>
            <a:chExt cx="1791450" cy="4582862"/>
          </a:xfrm>
        </p:grpSpPr>
        <p:sp>
          <p:nvSpPr>
            <p:cNvPr id="22" name="Freeform: Shape 21">
              <a:extLst>
                <a:ext uri="{FF2B5EF4-FFF2-40B4-BE49-F238E27FC236}">
                  <a16:creationId xmlns:a16="http://schemas.microsoft.com/office/drawing/2014/main" id="{157246AD-8168-DBA6-3715-9AFC75DFDFA2}"/>
                </a:ext>
              </a:extLst>
            </p:cNvPr>
            <p:cNvSpPr/>
            <p:nvPr/>
          </p:nvSpPr>
          <p:spPr>
            <a:xfrm>
              <a:off x="6893649" y="4980209"/>
              <a:ext cx="174813" cy="99910"/>
            </a:xfrm>
            <a:custGeom>
              <a:avLst/>
              <a:gdLst>
                <a:gd name="connsiteX0" fmla="*/ 2527 w 174813"/>
                <a:gd name="connsiteY0" fmla="*/ 76932 h 99910"/>
                <a:gd name="connsiteX1" fmla="*/ 64567 w 174813"/>
                <a:gd name="connsiteY1" fmla="*/ 62716 h 99910"/>
                <a:gd name="connsiteX2" fmla="*/ 120791 w 174813"/>
                <a:gd name="connsiteY2" fmla="*/ 49146 h 99910"/>
                <a:gd name="connsiteX3" fmla="*/ 135655 w 174813"/>
                <a:gd name="connsiteY3" fmla="*/ 34 h 99910"/>
                <a:gd name="connsiteX4" fmla="*/ 164090 w 174813"/>
                <a:gd name="connsiteY4" fmla="*/ 96318 h 99910"/>
                <a:gd name="connsiteX5" fmla="*/ 8343 w 174813"/>
                <a:gd name="connsiteY5" fmla="*/ 92441 h 99910"/>
                <a:gd name="connsiteX6" fmla="*/ 2527 w 174813"/>
                <a:gd name="connsiteY6" fmla="*/ 76932 h 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13" h="99910">
                  <a:moveTo>
                    <a:pt x="2527" y="76932"/>
                  </a:moveTo>
                  <a:cubicBezTo>
                    <a:pt x="2527" y="76932"/>
                    <a:pt x="18683" y="70470"/>
                    <a:pt x="64567" y="62716"/>
                  </a:cubicBezTo>
                  <a:cubicBezTo>
                    <a:pt x="91063" y="58192"/>
                    <a:pt x="111097" y="58192"/>
                    <a:pt x="120791" y="49146"/>
                  </a:cubicBezTo>
                  <a:cubicBezTo>
                    <a:pt x="136301" y="34283"/>
                    <a:pt x="127900" y="-1258"/>
                    <a:pt x="135655" y="34"/>
                  </a:cubicBezTo>
                  <a:cubicBezTo>
                    <a:pt x="173137" y="7789"/>
                    <a:pt x="186062" y="86625"/>
                    <a:pt x="164090" y="96318"/>
                  </a:cubicBezTo>
                  <a:cubicBezTo>
                    <a:pt x="142117" y="106011"/>
                    <a:pt x="18683" y="93087"/>
                    <a:pt x="8343" y="92441"/>
                  </a:cubicBezTo>
                  <a:cubicBezTo>
                    <a:pt x="-2643" y="92441"/>
                    <a:pt x="-705" y="74994"/>
                    <a:pt x="2527" y="76932"/>
                  </a:cubicBezTo>
                  <a:close/>
                </a:path>
              </a:pathLst>
            </a:custGeom>
            <a:solidFill>
              <a:srgbClr val="3487C8"/>
            </a:solidFill>
            <a:ln w="645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6459BE9-9EEA-02BB-5AC1-5CA0CC7F4BAF}"/>
                </a:ext>
              </a:extLst>
            </p:cNvPr>
            <p:cNvSpPr/>
            <p:nvPr/>
          </p:nvSpPr>
          <p:spPr>
            <a:xfrm>
              <a:off x="6836093" y="5050025"/>
              <a:ext cx="233527" cy="36195"/>
            </a:xfrm>
            <a:custGeom>
              <a:avLst/>
              <a:gdLst>
                <a:gd name="connsiteX0" fmla="*/ 85287 w 233527"/>
                <a:gd name="connsiteY0" fmla="*/ 8 h 36195"/>
                <a:gd name="connsiteX1" fmla="*/ 192565 w 233527"/>
                <a:gd name="connsiteY1" fmla="*/ 9055 h 36195"/>
                <a:gd name="connsiteX2" fmla="*/ 229401 w 233527"/>
                <a:gd name="connsiteY2" fmla="*/ 654 h 36195"/>
                <a:gd name="connsiteX3" fmla="*/ 231986 w 233527"/>
                <a:gd name="connsiteY3" fmla="*/ 654 h 36195"/>
                <a:gd name="connsiteX4" fmla="*/ 232632 w 233527"/>
                <a:gd name="connsiteY4" fmla="*/ 2593 h 36195"/>
                <a:gd name="connsiteX5" fmla="*/ 213891 w 233527"/>
                <a:gd name="connsiteY5" fmla="*/ 36196 h 36195"/>
                <a:gd name="connsiteX6" fmla="*/ 51035 w 233527"/>
                <a:gd name="connsiteY6" fmla="*/ 36196 h 36195"/>
                <a:gd name="connsiteX7" fmla="*/ 85287 w 233527"/>
                <a:gd name="connsiteY7" fmla="*/ 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527" h="36195">
                  <a:moveTo>
                    <a:pt x="85287" y="8"/>
                  </a:moveTo>
                  <a:cubicBezTo>
                    <a:pt x="78178" y="26502"/>
                    <a:pt x="168653" y="15517"/>
                    <a:pt x="192565" y="9055"/>
                  </a:cubicBezTo>
                  <a:cubicBezTo>
                    <a:pt x="215183" y="2593"/>
                    <a:pt x="229401" y="654"/>
                    <a:pt x="229401" y="654"/>
                  </a:cubicBezTo>
                  <a:cubicBezTo>
                    <a:pt x="230047" y="654"/>
                    <a:pt x="231340" y="654"/>
                    <a:pt x="231986" y="654"/>
                  </a:cubicBezTo>
                  <a:cubicBezTo>
                    <a:pt x="231986" y="1300"/>
                    <a:pt x="232632" y="1947"/>
                    <a:pt x="232632" y="2593"/>
                  </a:cubicBezTo>
                  <a:cubicBezTo>
                    <a:pt x="232632" y="17456"/>
                    <a:pt x="239741" y="36196"/>
                    <a:pt x="213891" y="36196"/>
                  </a:cubicBezTo>
                  <a:lnTo>
                    <a:pt x="51035" y="36196"/>
                  </a:lnTo>
                  <a:cubicBezTo>
                    <a:pt x="-81446" y="36196"/>
                    <a:pt x="85933" y="-638"/>
                    <a:pt x="85287" y="8"/>
                  </a:cubicBezTo>
                  <a:close/>
                </a:path>
              </a:pathLst>
            </a:custGeom>
            <a:solidFill>
              <a:srgbClr val="3487C8"/>
            </a:solidFill>
            <a:ln w="645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86E620A-C382-4B8B-78F1-0F43C83ED0D8}"/>
                </a:ext>
              </a:extLst>
            </p:cNvPr>
            <p:cNvSpPr/>
            <p:nvPr/>
          </p:nvSpPr>
          <p:spPr>
            <a:xfrm>
              <a:off x="7152812" y="4956229"/>
              <a:ext cx="176449" cy="123528"/>
            </a:xfrm>
            <a:custGeom>
              <a:avLst/>
              <a:gdLst>
                <a:gd name="connsiteX0" fmla="*/ 174414 w 176449"/>
                <a:gd name="connsiteY0" fmla="*/ 107374 h 123528"/>
                <a:gd name="connsiteX1" fmla="*/ 114959 w 176449"/>
                <a:gd name="connsiteY1" fmla="*/ 84757 h 123528"/>
                <a:gd name="connsiteX2" fmla="*/ 61320 w 176449"/>
                <a:gd name="connsiteY2" fmla="*/ 64078 h 123528"/>
                <a:gd name="connsiteX3" fmla="*/ 53565 w 176449"/>
                <a:gd name="connsiteY3" fmla="*/ 13029 h 123528"/>
                <a:gd name="connsiteX4" fmla="*/ 12205 w 176449"/>
                <a:gd name="connsiteY4" fmla="*/ 106728 h 123528"/>
                <a:gd name="connsiteX5" fmla="*/ 167305 w 176449"/>
                <a:gd name="connsiteY5" fmla="*/ 123529 h 123528"/>
                <a:gd name="connsiteX6" fmla="*/ 174414 w 176449"/>
                <a:gd name="connsiteY6" fmla="*/ 107374 h 12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49" h="123528">
                  <a:moveTo>
                    <a:pt x="174414" y="107374"/>
                  </a:moveTo>
                  <a:cubicBezTo>
                    <a:pt x="174414" y="107374"/>
                    <a:pt x="158904" y="98973"/>
                    <a:pt x="114959" y="84757"/>
                  </a:cubicBezTo>
                  <a:cubicBezTo>
                    <a:pt x="89109" y="77002"/>
                    <a:pt x="69075" y="74418"/>
                    <a:pt x="61320" y="64078"/>
                  </a:cubicBezTo>
                  <a:cubicBezTo>
                    <a:pt x="47748" y="47277"/>
                    <a:pt x="59381" y="18198"/>
                    <a:pt x="53565" y="13029"/>
                  </a:cubicBezTo>
                  <a:cubicBezTo>
                    <a:pt x="-7829" y="-41898"/>
                    <a:pt x="-8476" y="93804"/>
                    <a:pt x="12205" y="106728"/>
                  </a:cubicBezTo>
                  <a:cubicBezTo>
                    <a:pt x="32238" y="119652"/>
                    <a:pt x="156965" y="122883"/>
                    <a:pt x="167305" y="123529"/>
                  </a:cubicBezTo>
                  <a:cubicBezTo>
                    <a:pt x="176999" y="123529"/>
                    <a:pt x="178291" y="105435"/>
                    <a:pt x="174414" y="107374"/>
                  </a:cubicBezTo>
                  <a:close/>
                </a:path>
              </a:pathLst>
            </a:custGeom>
            <a:solidFill>
              <a:srgbClr val="3487C8"/>
            </a:solidFill>
            <a:ln w="645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D01BCA3-E32B-3906-0642-0DF0A489188A}"/>
                </a:ext>
              </a:extLst>
            </p:cNvPr>
            <p:cNvSpPr/>
            <p:nvPr/>
          </p:nvSpPr>
          <p:spPr>
            <a:xfrm>
              <a:off x="7153231" y="5033878"/>
              <a:ext cx="230418" cy="63333"/>
            </a:xfrm>
            <a:custGeom>
              <a:avLst/>
              <a:gdLst>
                <a:gd name="connsiteX0" fmla="*/ 149437 w 230418"/>
                <a:gd name="connsiteY0" fmla="*/ 19386 h 63333"/>
                <a:gd name="connsiteX1" fmla="*/ 42159 w 230418"/>
                <a:gd name="connsiteY1" fmla="*/ 14216 h 63333"/>
                <a:gd name="connsiteX2" fmla="*/ 6616 w 230418"/>
                <a:gd name="connsiteY2" fmla="*/ 646 h 63333"/>
                <a:gd name="connsiteX3" fmla="*/ 4031 w 230418"/>
                <a:gd name="connsiteY3" fmla="*/ 0 h 63333"/>
                <a:gd name="connsiteX4" fmla="*/ 3384 w 230418"/>
                <a:gd name="connsiteY4" fmla="*/ 1939 h 63333"/>
                <a:gd name="connsiteX5" fmla="*/ 17602 w 230418"/>
                <a:gd name="connsiteY5" fmla="*/ 38772 h 63333"/>
                <a:gd name="connsiteX6" fmla="*/ 178519 w 230418"/>
                <a:gd name="connsiteY6" fmla="*/ 60097 h 63333"/>
                <a:gd name="connsiteX7" fmla="*/ 149437 w 230418"/>
                <a:gd name="connsiteY7" fmla="*/ 19386 h 6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418" h="63333">
                  <a:moveTo>
                    <a:pt x="149437" y="19386"/>
                  </a:moveTo>
                  <a:cubicBezTo>
                    <a:pt x="152669" y="47173"/>
                    <a:pt x="64132" y="24556"/>
                    <a:pt x="42159" y="14216"/>
                  </a:cubicBezTo>
                  <a:cubicBezTo>
                    <a:pt x="20833" y="4523"/>
                    <a:pt x="6616" y="646"/>
                    <a:pt x="6616" y="646"/>
                  </a:cubicBezTo>
                  <a:cubicBezTo>
                    <a:pt x="5969" y="646"/>
                    <a:pt x="4677" y="0"/>
                    <a:pt x="4031" y="0"/>
                  </a:cubicBezTo>
                  <a:cubicBezTo>
                    <a:pt x="4031" y="646"/>
                    <a:pt x="3384" y="1292"/>
                    <a:pt x="3384" y="1939"/>
                  </a:cubicBezTo>
                  <a:cubicBezTo>
                    <a:pt x="1446" y="16801"/>
                    <a:pt x="-8248" y="35541"/>
                    <a:pt x="17602" y="38772"/>
                  </a:cubicBezTo>
                  <a:lnTo>
                    <a:pt x="178519" y="60097"/>
                  </a:lnTo>
                  <a:cubicBezTo>
                    <a:pt x="310354" y="77544"/>
                    <a:pt x="149437" y="18740"/>
                    <a:pt x="149437" y="19386"/>
                  </a:cubicBezTo>
                  <a:close/>
                </a:path>
              </a:pathLst>
            </a:custGeom>
            <a:solidFill>
              <a:srgbClr val="3487C8"/>
            </a:solidFill>
            <a:ln w="645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E3557AF-7BF4-AA56-C4E0-3E5CFDC0A6FB}"/>
                </a:ext>
              </a:extLst>
            </p:cNvPr>
            <p:cNvSpPr/>
            <p:nvPr/>
          </p:nvSpPr>
          <p:spPr>
            <a:xfrm>
              <a:off x="6681527" y="1585738"/>
              <a:ext cx="501883" cy="414852"/>
            </a:xfrm>
            <a:custGeom>
              <a:avLst/>
              <a:gdLst>
                <a:gd name="connsiteX0" fmla="*/ 373626 w 501883"/>
                <a:gd name="connsiteY0" fmla="*/ 396134 h 414852"/>
                <a:gd name="connsiteX1" fmla="*/ 493183 w 501883"/>
                <a:gd name="connsiteY1" fmla="*/ 332160 h 414852"/>
                <a:gd name="connsiteX2" fmla="*/ 462163 w 501883"/>
                <a:gd name="connsiteY2" fmla="*/ 217783 h 414852"/>
                <a:gd name="connsiteX3" fmla="*/ 444714 w 501883"/>
                <a:gd name="connsiteY3" fmla="*/ 116329 h 414852"/>
                <a:gd name="connsiteX4" fmla="*/ 332266 w 501883"/>
                <a:gd name="connsiteY4" fmla="*/ 13 h 414852"/>
                <a:gd name="connsiteX5" fmla="*/ 193322 w 501883"/>
                <a:gd name="connsiteY5" fmla="*/ 52355 h 414852"/>
                <a:gd name="connsiteX6" fmla="*/ 16895 w 501883"/>
                <a:gd name="connsiteY6" fmla="*/ 98235 h 414852"/>
                <a:gd name="connsiteX7" fmla="*/ 38221 w 501883"/>
                <a:gd name="connsiteY7" fmla="*/ 261724 h 414852"/>
                <a:gd name="connsiteX8" fmla="*/ 38221 w 501883"/>
                <a:gd name="connsiteY8" fmla="*/ 324406 h 414852"/>
                <a:gd name="connsiteX9" fmla="*/ 206247 w 501883"/>
                <a:gd name="connsiteY9" fmla="*/ 390318 h 414852"/>
                <a:gd name="connsiteX10" fmla="*/ 373626 w 501883"/>
                <a:gd name="connsiteY10" fmla="*/ 396134 h 4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883" h="414852">
                  <a:moveTo>
                    <a:pt x="373626" y="396134"/>
                  </a:moveTo>
                  <a:cubicBezTo>
                    <a:pt x="373626" y="396134"/>
                    <a:pt x="493829" y="384502"/>
                    <a:pt x="493183" y="332160"/>
                  </a:cubicBezTo>
                  <a:cubicBezTo>
                    <a:pt x="491891" y="279818"/>
                    <a:pt x="431789" y="261724"/>
                    <a:pt x="462163" y="217783"/>
                  </a:cubicBezTo>
                  <a:cubicBezTo>
                    <a:pt x="492537" y="173841"/>
                    <a:pt x="541652" y="137654"/>
                    <a:pt x="444714" y="116329"/>
                  </a:cubicBezTo>
                  <a:cubicBezTo>
                    <a:pt x="347776" y="95004"/>
                    <a:pt x="400123" y="-1279"/>
                    <a:pt x="332266" y="13"/>
                  </a:cubicBezTo>
                  <a:cubicBezTo>
                    <a:pt x="264410" y="1305"/>
                    <a:pt x="256655" y="45893"/>
                    <a:pt x="193322" y="52355"/>
                  </a:cubicBezTo>
                  <a:cubicBezTo>
                    <a:pt x="129989" y="58817"/>
                    <a:pt x="46623" y="14229"/>
                    <a:pt x="16895" y="98235"/>
                  </a:cubicBezTo>
                  <a:cubicBezTo>
                    <a:pt x="-12833" y="182242"/>
                    <a:pt x="-1846" y="258493"/>
                    <a:pt x="38221" y="261724"/>
                  </a:cubicBezTo>
                  <a:cubicBezTo>
                    <a:pt x="78289" y="264955"/>
                    <a:pt x="47269" y="295973"/>
                    <a:pt x="38221" y="324406"/>
                  </a:cubicBezTo>
                  <a:cubicBezTo>
                    <a:pt x="29820" y="352838"/>
                    <a:pt x="50500" y="463339"/>
                    <a:pt x="206247" y="390318"/>
                  </a:cubicBezTo>
                  <a:cubicBezTo>
                    <a:pt x="361994" y="316005"/>
                    <a:pt x="299954" y="398719"/>
                    <a:pt x="373626" y="396134"/>
                  </a:cubicBezTo>
                  <a:close/>
                </a:path>
              </a:pathLst>
            </a:custGeom>
            <a:solidFill>
              <a:srgbClr val="3487C8"/>
            </a:solidFill>
            <a:ln w="645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4120768-EC75-6279-F143-08A26FDFA305}"/>
                </a:ext>
              </a:extLst>
            </p:cNvPr>
            <p:cNvSpPr/>
            <p:nvPr/>
          </p:nvSpPr>
          <p:spPr>
            <a:xfrm>
              <a:off x="6892298" y="2013535"/>
              <a:ext cx="103400" cy="66558"/>
            </a:xfrm>
            <a:custGeom>
              <a:avLst/>
              <a:gdLst>
                <a:gd name="connsiteX0" fmla="*/ 0 w 103400"/>
                <a:gd name="connsiteY0" fmla="*/ 0 h 66558"/>
                <a:gd name="connsiteX1" fmla="*/ 102754 w 103400"/>
                <a:gd name="connsiteY1" fmla="*/ 4523 h 66558"/>
                <a:gd name="connsiteX2" fmla="*/ 103400 w 103400"/>
                <a:gd name="connsiteY2" fmla="*/ 66559 h 66558"/>
              </a:gdLst>
              <a:ahLst/>
              <a:cxnLst>
                <a:cxn ang="0">
                  <a:pos x="connsiteX0" y="connsiteY0"/>
                </a:cxn>
                <a:cxn ang="0">
                  <a:pos x="connsiteX1" y="connsiteY1"/>
                </a:cxn>
                <a:cxn ang="0">
                  <a:pos x="connsiteX2" y="connsiteY2"/>
                </a:cxn>
              </a:cxnLst>
              <a:rect l="l" t="t" r="r" b="b"/>
              <a:pathLst>
                <a:path w="103400" h="66558">
                  <a:moveTo>
                    <a:pt x="0" y="0"/>
                  </a:moveTo>
                  <a:lnTo>
                    <a:pt x="102754" y="4523"/>
                  </a:lnTo>
                  <a:lnTo>
                    <a:pt x="103400" y="66559"/>
                  </a:lnTo>
                </a:path>
              </a:pathLst>
            </a:custGeom>
            <a:solidFill>
              <a:srgbClr val="D3AA75"/>
            </a:solidFill>
            <a:ln w="645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4E9E308-F71F-DED1-4306-DC346BB195C0}"/>
                </a:ext>
              </a:extLst>
            </p:cNvPr>
            <p:cNvSpPr/>
            <p:nvPr/>
          </p:nvSpPr>
          <p:spPr>
            <a:xfrm>
              <a:off x="6768859" y="3906036"/>
              <a:ext cx="295559" cy="1130083"/>
            </a:xfrm>
            <a:custGeom>
              <a:avLst/>
              <a:gdLst>
                <a:gd name="connsiteX0" fmla="*/ 16161 w 295559"/>
                <a:gd name="connsiteY0" fmla="*/ 4098 h 1130083"/>
                <a:gd name="connsiteX1" fmla="*/ 166092 w 295559"/>
                <a:gd name="connsiteY1" fmla="*/ 50625 h 1130083"/>
                <a:gd name="connsiteX2" fmla="*/ 226839 w 295559"/>
                <a:gd name="connsiteY2" fmla="*/ 442222 h 1130083"/>
                <a:gd name="connsiteX3" fmla="*/ 285002 w 295559"/>
                <a:gd name="connsiteY3" fmla="*/ 1016049 h 1130083"/>
                <a:gd name="connsiteX4" fmla="*/ 244934 w 295559"/>
                <a:gd name="connsiteY4" fmla="*/ 1123964 h 1130083"/>
                <a:gd name="connsiteX5" fmla="*/ 131840 w 295559"/>
                <a:gd name="connsiteY5" fmla="*/ 677440 h 1130083"/>
                <a:gd name="connsiteX6" fmla="*/ 16161 w 295559"/>
                <a:gd name="connsiteY6" fmla="*/ 4098 h 11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559" h="1130083">
                  <a:moveTo>
                    <a:pt x="16161" y="4098"/>
                  </a:moveTo>
                  <a:cubicBezTo>
                    <a:pt x="31671" y="-5595"/>
                    <a:pt x="143473" y="-1071"/>
                    <a:pt x="166092" y="50625"/>
                  </a:cubicBezTo>
                  <a:cubicBezTo>
                    <a:pt x="210037" y="152079"/>
                    <a:pt x="210037" y="329784"/>
                    <a:pt x="226839" y="442222"/>
                  </a:cubicBezTo>
                  <a:cubicBezTo>
                    <a:pt x="253982" y="619928"/>
                    <a:pt x="270138" y="895856"/>
                    <a:pt x="285002" y="1016049"/>
                  </a:cubicBezTo>
                  <a:cubicBezTo>
                    <a:pt x="298573" y="1123964"/>
                    <a:pt x="310206" y="1142058"/>
                    <a:pt x="244934" y="1123964"/>
                  </a:cubicBezTo>
                  <a:cubicBezTo>
                    <a:pt x="196466" y="964999"/>
                    <a:pt x="159629" y="789878"/>
                    <a:pt x="131840" y="677440"/>
                  </a:cubicBezTo>
                  <a:cubicBezTo>
                    <a:pt x="30379" y="265810"/>
                    <a:pt x="-31015" y="33177"/>
                    <a:pt x="16161" y="4098"/>
                  </a:cubicBezTo>
                  <a:close/>
                </a:path>
              </a:pathLst>
            </a:custGeom>
            <a:solidFill>
              <a:srgbClr val="E3BC81"/>
            </a:solidFill>
            <a:ln w="64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FED98FF-A97C-AB9E-9CD9-8A1BCBEAACAB}"/>
                </a:ext>
              </a:extLst>
            </p:cNvPr>
            <p:cNvSpPr/>
            <p:nvPr/>
          </p:nvSpPr>
          <p:spPr>
            <a:xfrm>
              <a:off x="6977243" y="3829501"/>
              <a:ext cx="233011" cy="1198039"/>
            </a:xfrm>
            <a:custGeom>
              <a:avLst/>
              <a:gdLst>
                <a:gd name="connsiteX0" fmla="*/ 156753 w 233011"/>
                <a:gd name="connsiteY0" fmla="*/ 3735 h 1198039"/>
                <a:gd name="connsiteX1" fmla="*/ 98591 w 233011"/>
                <a:gd name="connsiteY1" fmla="*/ 91619 h 1198039"/>
                <a:gd name="connsiteX2" fmla="*/ 47537 w 233011"/>
                <a:gd name="connsiteY2" fmla="*/ 33461 h 1198039"/>
                <a:gd name="connsiteX3" fmla="*/ 110223 w 233011"/>
                <a:gd name="connsiteY3" fmla="*/ 819241 h 1198039"/>
                <a:gd name="connsiteX4" fmla="*/ 176141 w 233011"/>
                <a:gd name="connsiteY4" fmla="*/ 1181760 h 1198039"/>
                <a:gd name="connsiteX5" fmla="*/ 233011 w 233011"/>
                <a:gd name="connsiteY5" fmla="*/ 1182406 h 1198039"/>
                <a:gd name="connsiteX6" fmla="*/ 156753 w 233011"/>
                <a:gd name="connsiteY6" fmla="*/ 3735 h 119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11" h="1198039">
                  <a:moveTo>
                    <a:pt x="156753" y="3735"/>
                  </a:moveTo>
                  <a:cubicBezTo>
                    <a:pt x="150937" y="-24697"/>
                    <a:pt x="104407" y="119406"/>
                    <a:pt x="98591" y="91619"/>
                  </a:cubicBezTo>
                  <a:cubicBezTo>
                    <a:pt x="78557" y="51554"/>
                    <a:pt x="61108" y="30230"/>
                    <a:pt x="47537" y="33461"/>
                  </a:cubicBezTo>
                  <a:cubicBezTo>
                    <a:pt x="-2871" y="45092"/>
                    <a:pt x="-49401" y="274494"/>
                    <a:pt x="110223" y="819241"/>
                  </a:cubicBezTo>
                  <a:cubicBezTo>
                    <a:pt x="116039" y="839273"/>
                    <a:pt x="143182" y="1085476"/>
                    <a:pt x="176141" y="1181760"/>
                  </a:cubicBezTo>
                  <a:cubicBezTo>
                    <a:pt x="187774" y="1216654"/>
                    <a:pt x="233011" y="1184991"/>
                    <a:pt x="233011" y="1182406"/>
                  </a:cubicBezTo>
                  <a:cubicBezTo>
                    <a:pt x="214270" y="878045"/>
                    <a:pt x="242059" y="425705"/>
                    <a:pt x="156753" y="3735"/>
                  </a:cubicBezTo>
                  <a:close/>
                </a:path>
              </a:pathLst>
            </a:custGeom>
            <a:solidFill>
              <a:srgbClr val="E3BC81"/>
            </a:solidFill>
            <a:ln w="64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5F07175-A6B0-8A9F-3A96-8B89894EEDEC}"/>
                </a:ext>
              </a:extLst>
            </p:cNvPr>
            <p:cNvSpPr/>
            <p:nvPr/>
          </p:nvSpPr>
          <p:spPr>
            <a:xfrm>
              <a:off x="6750192" y="1959830"/>
              <a:ext cx="374796" cy="262881"/>
            </a:xfrm>
            <a:custGeom>
              <a:avLst/>
              <a:gdLst>
                <a:gd name="connsiteX0" fmla="*/ 72957 w 374796"/>
                <a:gd name="connsiteY0" fmla="*/ 212024 h 262881"/>
                <a:gd name="connsiteX1" fmla="*/ 24488 w 374796"/>
                <a:gd name="connsiteY1" fmla="*/ 252735 h 262881"/>
                <a:gd name="connsiteX2" fmla="*/ 374757 w 374796"/>
                <a:gd name="connsiteY2" fmla="*/ 202978 h 262881"/>
                <a:gd name="connsiteX3" fmla="*/ 251322 w 374796"/>
                <a:gd name="connsiteY3" fmla="*/ 173252 h 262881"/>
                <a:gd name="connsiteX4" fmla="*/ 255846 w 374796"/>
                <a:gd name="connsiteY4" fmla="*/ 8471 h 262881"/>
                <a:gd name="connsiteX5" fmla="*/ 247445 w 374796"/>
                <a:gd name="connsiteY5" fmla="*/ 70 h 262881"/>
                <a:gd name="connsiteX6" fmla="*/ 177003 w 374796"/>
                <a:gd name="connsiteY6" fmla="*/ 1363 h 262881"/>
                <a:gd name="connsiteX7" fmla="*/ 137582 w 374796"/>
                <a:gd name="connsiteY7" fmla="*/ 33673 h 262881"/>
                <a:gd name="connsiteX8" fmla="*/ 72957 w 374796"/>
                <a:gd name="connsiteY8" fmla="*/ 212024 h 2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96" h="262881">
                  <a:moveTo>
                    <a:pt x="72957" y="212024"/>
                  </a:moveTo>
                  <a:cubicBezTo>
                    <a:pt x="7039" y="240457"/>
                    <a:pt x="-25920" y="231410"/>
                    <a:pt x="24488" y="252735"/>
                  </a:cubicBezTo>
                  <a:cubicBezTo>
                    <a:pt x="48399" y="282460"/>
                    <a:pt x="357954" y="241103"/>
                    <a:pt x="374757" y="202978"/>
                  </a:cubicBezTo>
                  <a:cubicBezTo>
                    <a:pt x="377342" y="196516"/>
                    <a:pt x="251969" y="177776"/>
                    <a:pt x="251322" y="173252"/>
                  </a:cubicBezTo>
                  <a:cubicBezTo>
                    <a:pt x="243567" y="117679"/>
                    <a:pt x="240336" y="70506"/>
                    <a:pt x="255846" y="8471"/>
                  </a:cubicBezTo>
                  <a:cubicBezTo>
                    <a:pt x="255200" y="3301"/>
                    <a:pt x="251322" y="-576"/>
                    <a:pt x="247445" y="70"/>
                  </a:cubicBezTo>
                  <a:cubicBezTo>
                    <a:pt x="224180" y="717"/>
                    <a:pt x="200269" y="717"/>
                    <a:pt x="177003" y="1363"/>
                  </a:cubicBezTo>
                  <a:cubicBezTo>
                    <a:pt x="173126" y="1363"/>
                    <a:pt x="127242" y="11702"/>
                    <a:pt x="137582" y="33673"/>
                  </a:cubicBezTo>
                  <a:cubicBezTo>
                    <a:pt x="142752" y="93770"/>
                    <a:pt x="142752" y="181653"/>
                    <a:pt x="72957" y="212024"/>
                  </a:cubicBezTo>
                  <a:close/>
                </a:path>
              </a:pathLst>
            </a:custGeom>
            <a:solidFill>
              <a:srgbClr val="E3BC81"/>
            </a:solidFill>
            <a:ln w="645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672BF64-68A9-9C16-98E6-3988F7A264C8}"/>
                </a:ext>
              </a:extLst>
            </p:cNvPr>
            <p:cNvSpPr/>
            <p:nvPr/>
          </p:nvSpPr>
          <p:spPr>
            <a:xfrm>
              <a:off x="6886482" y="1990918"/>
              <a:ext cx="111155" cy="96368"/>
            </a:xfrm>
            <a:custGeom>
              <a:avLst/>
              <a:gdLst>
                <a:gd name="connsiteX0" fmla="*/ 5816 w 111155"/>
                <a:gd name="connsiteY0" fmla="*/ 22617 h 96368"/>
                <a:gd name="connsiteX1" fmla="*/ 0 w 111155"/>
                <a:gd name="connsiteY1" fmla="*/ 89176 h 96368"/>
                <a:gd name="connsiteX2" fmla="*/ 19388 w 111155"/>
                <a:gd name="connsiteY2" fmla="*/ 93053 h 96368"/>
                <a:gd name="connsiteX3" fmla="*/ 96292 w 111155"/>
                <a:gd name="connsiteY3" fmla="*/ 92407 h 96368"/>
                <a:gd name="connsiteX4" fmla="*/ 109863 w 111155"/>
                <a:gd name="connsiteY4" fmla="*/ 89822 h 96368"/>
                <a:gd name="connsiteX5" fmla="*/ 111156 w 111155"/>
                <a:gd name="connsiteY5" fmla="*/ 0 h 96368"/>
                <a:gd name="connsiteX6" fmla="*/ 5816 w 111155"/>
                <a:gd name="connsiteY6" fmla="*/ 22617 h 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55" h="96368">
                  <a:moveTo>
                    <a:pt x="5816" y="22617"/>
                  </a:moveTo>
                  <a:lnTo>
                    <a:pt x="0" y="89176"/>
                  </a:lnTo>
                  <a:lnTo>
                    <a:pt x="19388" y="93053"/>
                  </a:lnTo>
                  <a:cubicBezTo>
                    <a:pt x="44591" y="97576"/>
                    <a:pt x="71088" y="97576"/>
                    <a:pt x="96292" y="92407"/>
                  </a:cubicBezTo>
                  <a:lnTo>
                    <a:pt x="109863" y="89822"/>
                  </a:lnTo>
                  <a:lnTo>
                    <a:pt x="111156" y="0"/>
                  </a:lnTo>
                  <a:lnTo>
                    <a:pt x="5816" y="22617"/>
                  </a:lnTo>
                  <a:close/>
                </a:path>
              </a:pathLst>
            </a:custGeom>
            <a:solidFill>
              <a:srgbClr val="D3AA75"/>
            </a:solidFill>
            <a:ln w="645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A15433A-0B5B-51EC-BA84-42D55E08547B}"/>
                </a:ext>
              </a:extLst>
            </p:cNvPr>
            <p:cNvSpPr/>
            <p:nvPr/>
          </p:nvSpPr>
          <p:spPr>
            <a:xfrm>
              <a:off x="6771841" y="1680541"/>
              <a:ext cx="278788" cy="379393"/>
            </a:xfrm>
            <a:custGeom>
              <a:avLst/>
              <a:gdLst>
                <a:gd name="connsiteX0" fmla="*/ 89437 w 278788"/>
                <a:gd name="connsiteY0" fmla="*/ 332994 h 379393"/>
                <a:gd name="connsiteX1" fmla="*/ 83621 w 278788"/>
                <a:gd name="connsiteY1" fmla="*/ 326532 h 379393"/>
                <a:gd name="connsiteX2" fmla="*/ 81682 w 278788"/>
                <a:gd name="connsiteY2" fmla="*/ 324593 h 379393"/>
                <a:gd name="connsiteX3" fmla="*/ 74573 w 278788"/>
                <a:gd name="connsiteY3" fmla="*/ 315547 h 379393"/>
                <a:gd name="connsiteX4" fmla="*/ 72634 w 278788"/>
                <a:gd name="connsiteY4" fmla="*/ 312962 h 379393"/>
                <a:gd name="connsiteX5" fmla="*/ 67464 w 278788"/>
                <a:gd name="connsiteY5" fmla="*/ 305854 h 379393"/>
                <a:gd name="connsiteX6" fmla="*/ 64879 w 278788"/>
                <a:gd name="connsiteY6" fmla="*/ 301976 h 379393"/>
                <a:gd name="connsiteX7" fmla="*/ 61002 w 278788"/>
                <a:gd name="connsiteY7" fmla="*/ 295514 h 379393"/>
                <a:gd name="connsiteX8" fmla="*/ 58417 w 278788"/>
                <a:gd name="connsiteY8" fmla="*/ 290991 h 379393"/>
                <a:gd name="connsiteX9" fmla="*/ 53247 w 278788"/>
                <a:gd name="connsiteY9" fmla="*/ 282590 h 379393"/>
                <a:gd name="connsiteX10" fmla="*/ 49369 w 278788"/>
                <a:gd name="connsiteY10" fmla="*/ 276128 h 379393"/>
                <a:gd name="connsiteX11" fmla="*/ 46138 w 278788"/>
                <a:gd name="connsiteY11" fmla="*/ 270313 h 379393"/>
                <a:gd name="connsiteX12" fmla="*/ 42907 w 278788"/>
                <a:gd name="connsiteY12" fmla="*/ 264497 h 379393"/>
                <a:gd name="connsiteX13" fmla="*/ 40322 w 278788"/>
                <a:gd name="connsiteY13" fmla="*/ 259327 h 379393"/>
                <a:gd name="connsiteX14" fmla="*/ 37737 w 278788"/>
                <a:gd name="connsiteY14" fmla="*/ 254804 h 379393"/>
                <a:gd name="connsiteX15" fmla="*/ 37737 w 278788"/>
                <a:gd name="connsiteY15" fmla="*/ 254804 h 379393"/>
                <a:gd name="connsiteX16" fmla="*/ 254 w 278788"/>
                <a:gd name="connsiteY16" fmla="*/ 38973 h 379393"/>
                <a:gd name="connsiteX17" fmla="*/ 17057 w 278788"/>
                <a:gd name="connsiteY17" fmla="*/ 20879 h 379393"/>
                <a:gd name="connsiteX18" fmla="*/ 274911 w 278788"/>
                <a:gd name="connsiteY18" fmla="*/ 133318 h 379393"/>
                <a:gd name="connsiteX19" fmla="*/ 274911 w 278788"/>
                <a:gd name="connsiteY19" fmla="*/ 133318 h 379393"/>
                <a:gd name="connsiteX20" fmla="*/ 277496 w 278788"/>
                <a:gd name="connsiteY20" fmla="*/ 157227 h 379393"/>
                <a:gd name="connsiteX21" fmla="*/ 277496 w 278788"/>
                <a:gd name="connsiteY21" fmla="*/ 159166 h 379393"/>
                <a:gd name="connsiteX22" fmla="*/ 278789 w 278788"/>
                <a:gd name="connsiteY22" fmla="*/ 181137 h 379393"/>
                <a:gd name="connsiteX23" fmla="*/ 278789 w 278788"/>
                <a:gd name="connsiteY23" fmla="*/ 182429 h 379393"/>
                <a:gd name="connsiteX24" fmla="*/ 278789 w 278788"/>
                <a:gd name="connsiteY24" fmla="*/ 204400 h 379393"/>
                <a:gd name="connsiteX25" fmla="*/ 278789 w 278788"/>
                <a:gd name="connsiteY25" fmla="*/ 205046 h 379393"/>
                <a:gd name="connsiteX26" fmla="*/ 192191 w 278788"/>
                <a:gd name="connsiteY26" fmla="*/ 377582 h 379393"/>
                <a:gd name="connsiteX27" fmla="*/ 99131 w 278788"/>
                <a:gd name="connsiteY27" fmla="*/ 342041 h 379393"/>
                <a:gd name="connsiteX28" fmla="*/ 99131 w 278788"/>
                <a:gd name="connsiteY28" fmla="*/ 342041 h 379393"/>
                <a:gd name="connsiteX29" fmla="*/ 98484 w 278788"/>
                <a:gd name="connsiteY29" fmla="*/ 341395 h 379393"/>
                <a:gd name="connsiteX30" fmla="*/ 91376 w 278788"/>
                <a:gd name="connsiteY30" fmla="*/ 334286 h 379393"/>
                <a:gd name="connsiteX31" fmla="*/ 89437 w 278788"/>
                <a:gd name="connsiteY31" fmla="*/ 332994 h 37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8788" h="379393">
                  <a:moveTo>
                    <a:pt x="89437" y="332994"/>
                  </a:moveTo>
                  <a:cubicBezTo>
                    <a:pt x="87498" y="331055"/>
                    <a:pt x="85559" y="328471"/>
                    <a:pt x="83621" y="326532"/>
                  </a:cubicBezTo>
                  <a:cubicBezTo>
                    <a:pt x="82974" y="325886"/>
                    <a:pt x="82328" y="325240"/>
                    <a:pt x="81682" y="324593"/>
                  </a:cubicBezTo>
                  <a:cubicBezTo>
                    <a:pt x="79097" y="322009"/>
                    <a:pt x="77158" y="318778"/>
                    <a:pt x="74573" y="315547"/>
                  </a:cubicBezTo>
                  <a:cubicBezTo>
                    <a:pt x="73927" y="314900"/>
                    <a:pt x="73281" y="313608"/>
                    <a:pt x="72634" y="312962"/>
                  </a:cubicBezTo>
                  <a:cubicBezTo>
                    <a:pt x="70696" y="310377"/>
                    <a:pt x="69403" y="308438"/>
                    <a:pt x="67464" y="305854"/>
                  </a:cubicBezTo>
                  <a:cubicBezTo>
                    <a:pt x="66818" y="304561"/>
                    <a:pt x="65526" y="303269"/>
                    <a:pt x="64879" y="301976"/>
                  </a:cubicBezTo>
                  <a:cubicBezTo>
                    <a:pt x="63587" y="300038"/>
                    <a:pt x="62294" y="298099"/>
                    <a:pt x="61002" y="295514"/>
                  </a:cubicBezTo>
                  <a:cubicBezTo>
                    <a:pt x="60356" y="294222"/>
                    <a:pt x="59063" y="292930"/>
                    <a:pt x="58417" y="290991"/>
                  </a:cubicBezTo>
                  <a:cubicBezTo>
                    <a:pt x="56478" y="288406"/>
                    <a:pt x="55186" y="285175"/>
                    <a:pt x="53247" y="282590"/>
                  </a:cubicBezTo>
                  <a:cubicBezTo>
                    <a:pt x="51954" y="280652"/>
                    <a:pt x="50662" y="278067"/>
                    <a:pt x="49369" y="276128"/>
                  </a:cubicBezTo>
                  <a:cubicBezTo>
                    <a:pt x="48077" y="274190"/>
                    <a:pt x="46784" y="272251"/>
                    <a:pt x="46138" y="270313"/>
                  </a:cubicBezTo>
                  <a:cubicBezTo>
                    <a:pt x="44846" y="268374"/>
                    <a:pt x="44199" y="266435"/>
                    <a:pt x="42907" y="264497"/>
                  </a:cubicBezTo>
                  <a:cubicBezTo>
                    <a:pt x="42260" y="262558"/>
                    <a:pt x="40968" y="261266"/>
                    <a:pt x="40322" y="259327"/>
                  </a:cubicBezTo>
                  <a:cubicBezTo>
                    <a:pt x="39675" y="258035"/>
                    <a:pt x="39029" y="256742"/>
                    <a:pt x="37737" y="254804"/>
                  </a:cubicBezTo>
                  <a:cubicBezTo>
                    <a:pt x="37737" y="254804"/>
                    <a:pt x="37737" y="254804"/>
                    <a:pt x="37737" y="254804"/>
                  </a:cubicBezTo>
                  <a:cubicBezTo>
                    <a:pt x="25458" y="230248"/>
                    <a:pt x="-2977" y="103593"/>
                    <a:pt x="254" y="38973"/>
                  </a:cubicBezTo>
                  <a:cubicBezTo>
                    <a:pt x="900" y="31218"/>
                    <a:pt x="6717" y="23464"/>
                    <a:pt x="17057" y="20879"/>
                  </a:cubicBezTo>
                  <a:cubicBezTo>
                    <a:pt x="82328" y="9247"/>
                    <a:pt x="271680" y="-57958"/>
                    <a:pt x="274911" y="133318"/>
                  </a:cubicBezTo>
                  <a:lnTo>
                    <a:pt x="274911" y="133318"/>
                  </a:lnTo>
                  <a:cubicBezTo>
                    <a:pt x="274911" y="133964"/>
                    <a:pt x="276850" y="149473"/>
                    <a:pt x="277496" y="157227"/>
                  </a:cubicBezTo>
                  <a:cubicBezTo>
                    <a:pt x="277496" y="157874"/>
                    <a:pt x="277496" y="158520"/>
                    <a:pt x="277496" y="159166"/>
                  </a:cubicBezTo>
                  <a:cubicBezTo>
                    <a:pt x="278143" y="166920"/>
                    <a:pt x="278789" y="174029"/>
                    <a:pt x="278789" y="181137"/>
                  </a:cubicBezTo>
                  <a:cubicBezTo>
                    <a:pt x="278789" y="181783"/>
                    <a:pt x="278789" y="182429"/>
                    <a:pt x="278789" y="182429"/>
                  </a:cubicBezTo>
                  <a:cubicBezTo>
                    <a:pt x="278789" y="189537"/>
                    <a:pt x="278789" y="197292"/>
                    <a:pt x="278789" y="204400"/>
                  </a:cubicBezTo>
                  <a:cubicBezTo>
                    <a:pt x="278789" y="204400"/>
                    <a:pt x="278789" y="205046"/>
                    <a:pt x="278789" y="205046"/>
                  </a:cubicBezTo>
                  <a:cubicBezTo>
                    <a:pt x="276204" y="296161"/>
                    <a:pt x="244538" y="365950"/>
                    <a:pt x="192191" y="377582"/>
                  </a:cubicBezTo>
                  <a:cubicBezTo>
                    <a:pt x="161817" y="384690"/>
                    <a:pt x="129505" y="370474"/>
                    <a:pt x="99131" y="342041"/>
                  </a:cubicBezTo>
                  <a:cubicBezTo>
                    <a:pt x="99131" y="342041"/>
                    <a:pt x="99131" y="342041"/>
                    <a:pt x="99131" y="342041"/>
                  </a:cubicBezTo>
                  <a:cubicBezTo>
                    <a:pt x="99131" y="342041"/>
                    <a:pt x="98484" y="341395"/>
                    <a:pt x="98484" y="341395"/>
                  </a:cubicBezTo>
                  <a:cubicBezTo>
                    <a:pt x="95899" y="339456"/>
                    <a:pt x="93961" y="336871"/>
                    <a:pt x="91376" y="334286"/>
                  </a:cubicBezTo>
                  <a:cubicBezTo>
                    <a:pt x="90729" y="334286"/>
                    <a:pt x="90083" y="333640"/>
                    <a:pt x="89437" y="332994"/>
                  </a:cubicBezTo>
                  <a:close/>
                </a:path>
              </a:pathLst>
            </a:custGeom>
            <a:solidFill>
              <a:srgbClr val="E3BC81"/>
            </a:solidFill>
            <a:ln w="645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CDC38A-52FA-DEE2-BAA3-8D742A38CDD1}"/>
                </a:ext>
              </a:extLst>
            </p:cNvPr>
            <p:cNvSpPr/>
            <p:nvPr/>
          </p:nvSpPr>
          <p:spPr>
            <a:xfrm>
              <a:off x="7707869" y="1977348"/>
              <a:ext cx="27180" cy="140127"/>
            </a:xfrm>
            <a:custGeom>
              <a:avLst/>
              <a:gdLst>
                <a:gd name="connsiteX0" fmla="*/ 0 w 27180"/>
                <a:gd name="connsiteY0" fmla="*/ 138287 h 140127"/>
                <a:gd name="connsiteX1" fmla="*/ 16156 w 27180"/>
                <a:gd name="connsiteY1" fmla="*/ 135056 h 140127"/>
                <a:gd name="connsiteX2" fmla="*/ 27143 w 27180"/>
                <a:gd name="connsiteY2" fmla="*/ 75606 h 140127"/>
                <a:gd name="connsiteX3" fmla="*/ 20034 w 27180"/>
                <a:gd name="connsiteY3" fmla="*/ 0 h 140127"/>
                <a:gd name="connsiteX4" fmla="*/ 10340 w 27180"/>
                <a:gd name="connsiteY4" fmla="*/ 44588 h 140127"/>
                <a:gd name="connsiteX5" fmla="*/ 0 w 27180"/>
                <a:gd name="connsiteY5" fmla="*/ 138287 h 14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80" h="140127">
                  <a:moveTo>
                    <a:pt x="0" y="138287"/>
                  </a:moveTo>
                  <a:cubicBezTo>
                    <a:pt x="0" y="138287"/>
                    <a:pt x="11632" y="144103"/>
                    <a:pt x="16156" y="135056"/>
                  </a:cubicBezTo>
                  <a:cubicBezTo>
                    <a:pt x="23911" y="120840"/>
                    <a:pt x="27143" y="87883"/>
                    <a:pt x="27143" y="75606"/>
                  </a:cubicBezTo>
                  <a:cubicBezTo>
                    <a:pt x="27789" y="62682"/>
                    <a:pt x="20034" y="0"/>
                    <a:pt x="20034" y="0"/>
                  </a:cubicBezTo>
                  <a:cubicBezTo>
                    <a:pt x="20034" y="0"/>
                    <a:pt x="7109" y="19386"/>
                    <a:pt x="10340" y="44588"/>
                  </a:cubicBezTo>
                  <a:cubicBezTo>
                    <a:pt x="14864" y="81421"/>
                    <a:pt x="0" y="138287"/>
                    <a:pt x="0" y="138287"/>
                  </a:cubicBezTo>
                  <a:close/>
                </a:path>
              </a:pathLst>
            </a:custGeom>
            <a:solidFill>
              <a:srgbClr val="E3BC81"/>
            </a:solidFill>
            <a:ln w="645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4A81932-B1F0-180A-67D7-00C55B60F5D2}"/>
                </a:ext>
              </a:extLst>
            </p:cNvPr>
            <p:cNvSpPr/>
            <p:nvPr/>
          </p:nvSpPr>
          <p:spPr>
            <a:xfrm>
              <a:off x="7692236" y="1981872"/>
              <a:ext cx="37676" cy="153625"/>
            </a:xfrm>
            <a:custGeom>
              <a:avLst/>
              <a:gdLst>
                <a:gd name="connsiteX0" fmla="*/ 16279 w 37676"/>
                <a:gd name="connsiteY0" fmla="*/ 124717 h 153625"/>
                <a:gd name="connsiteX1" fmla="*/ 7232 w 37676"/>
                <a:gd name="connsiteY1" fmla="*/ 46526 h 153625"/>
                <a:gd name="connsiteX2" fmla="*/ 3354 w 37676"/>
                <a:gd name="connsiteY2" fmla="*/ 0 h 153625"/>
                <a:gd name="connsiteX3" fmla="*/ 29851 w 37676"/>
                <a:gd name="connsiteY3" fmla="*/ 63974 h 153625"/>
                <a:gd name="connsiteX4" fmla="*/ 37606 w 37676"/>
                <a:gd name="connsiteY4" fmla="*/ 105331 h 153625"/>
                <a:gd name="connsiteX5" fmla="*/ 16279 w 37676"/>
                <a:gd name="connsiteY5" fmla="*/ 124717 h 1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6" h="153625">
                  <a:moveTo>
                    <a:pt x="16279" y="124717"/>
                  </a:moveTo>
                  <a:cubicBezTo>
                    <a:pt x="26619" y="103392"/>
                    <a:pt x="21449" y="76898"/>
                    <a:pt x="7232" y="46526"/>
                  </a:cubicBezTo>
                  <a:cubicBezTo>
                    <a:pt x="-6340" y="18094"/>
                    <a:pt x="3354" y="0"/>
                    <a:pt x="3354" y="0"/>
                  </a:cubicBezTo>
                  <a:cubicBezTo>
                    <a:pt x="3354" y="0"/>
                    <a:pt x="13694" y="17447"/>
                    <a:pt x="29851" y="63974"/>
                  </a:cubicBezTo>
                  <a:cubicBezTo>
                    <a:pt x="34374" y="76898"/>
                    <a:pt x="38252" y="91760"/>
                    <a:pt x="37606" y="105331"/>
                  </a:cubicBezTo>
                  <a:cubicBezTo>
                    <a:pt x="36959" y="146688"/>
                    <a:pt x="-10217" y="179644"/>
                    <a:pt x="16279" y="124717"/>
                  </a:cubicBezTo>
                  <a:close/>
                </a:path>
              </a:pathLst>
            </a:custGeom>
            <a:solidFill>
              <a:srgbClr val="E3BC81"/>
            </a:solidFill>
            <a:ln w="645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3C087E-8A48-BDE6-3BA0-1F5F827C1005}"/>
                </a:ext>
              </a:extLst>
            </p:cNvPr>
            <p:cNvSpPr/>
            <p:nvPr/>
          </p:nvSpPr>
          <p:spPr>
            <a:xfrm>
              <a:off x="7237947" y="2365782"/>
              <a:ext cx="198680" cy="422644"/>
            </a:xfrm>
            <a:custGeom>
              <a:avLst/>
              <a:gdLst>
                <a:gd name="connsiteX0" fmla="*/ 27885 w 198680"/>
                <a:gd name="connsiteY0" fmla="*/ 1871 h 422644"/>
                <a:gd name="connsiteX1" fmla="*/ 182340 w 198680"/>
                <a:gd name="connsiteY1" fmla="*/ 301708 h 422644"/>
                <a:gd name="connsiteX2" fmla="*/ 197204 w 198680"/>
                <a:gd name="connsiteY2" fmla="*/ 399284 h 422644"/>
                <a:gd name="connsiteX3" fmla="*/ 20777 w 198680"/>
                <a:gd name="connsiteY3" fmla="*/ 173760 h 422644"/>
                <a:gd name="connsiteX4" fmla="*/ 27885 w 198680"/>
                <a:gd name="connsiteY4" fmla="*/ 1871 h 4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80" h="422644">
                  <a:moveTo>
                    <a:pt x="27885" y="1871"/>
                  </a:moveTo>
                  <a:cubicBezTo>
                    <a:pt x="87987" y="46459"/>
                    <a:pt x="140980" y="202193"/>
                    <a:pt x="182340" y="301708"/>
                  </a:cubicBezTo>
                  <a:cubicBezTo>
                    <a:pt x="205605" y="357281"/>
                    <a:pt x="197204" y="399284"/>
                    <a:pt x="197204" y="399284"/>
                  </a:cubicBezTo>
                  <a:cubicBezTo>
                    <a:pt x="197204" y="399284"/>
                    <a:pt x="176523" y="529817"/>
                    <a:pt x="20777" y="173760"/>
                  </a:cubicBezTo>
                  <a:cubicBezTo>
                    <a:pt x="-17999" y="84585"/>
                    <a:pt x="5267" y="-14930"/>
                    <a:pt x="27885" y="1871"/>
                  </a:cubicBezTo>
                  <a:close/>
                </a:path>
              </a:pathLst>
            </a:custGeom>
            <a:solidFill>
              <a:srgbClr val="E3BC81"/>
            </a:solidFill>
            <a:ln w="645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584BBE5-D65A-2E87-C42F-9B24ADA8497C}"/>
                </a:ext>
              </a:extLst>
            </p:cNvPr>
            <p:cNvSpPr/>
            <p:nvPr/>
          </p:nvSpPr>
          <p:spPr>
            <a:xfrm>
              <a:off x="6619567" y="2580900"/>
              <a:ext cx="643168" cy="1432485"/>
            </a:xfrm>
            <a:custGeom>
              <a:avLst/>
              <a:gdLst>
                <a:gd name="connsiteX0" fmla="*/ 96951 w 643168"/>
                <a:gd name="connsiteY0" fmla="*/ 1418411 h 1432485"/>
                <a:gd name="connsiteX1" fmla="*/ 570008 w 643168"/>
                <a:gd name="connsiteY1" fmla="*/ 1389978 h 1432485"/>
                <a:gd name="connsiteX2" fmla="*/ 619769 w 643168"/>
                <a:gd name="connsiteY2" fmla="*/ 564780 h 1432485"/>
                <a:gd name="connsiteX3" fmla="*/ 534464 w 643168"/>
                <a:gd name="connsiteY3" fmla="*/ 7754 h 1432485"/>
                <a:gd name="connsiteX4" fmla="*/ 118277 w 643168"/>
                <a:gd name="connsiteY4" fmla="*/ 0 h 1432485"/>
                <a:gd name="connsiteX5" fmla="*/ 96951 w 643168"/>
                <a:gd name="connsiteY5" fmla="*/ 1418411 h 14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168" h="1432485">
                  <a:moveTo>
                    <a:pt x="96951" y="1418411"/>
                  </a:moveTo>
                  <a:cubicBezTo>
                    <a:pt x="299874" y="1450075"/>
                    <a:pt x="336710" y="1422934"/>
                    <a:pt x="570008" y="1389978"/>
                  </a:cubicBezTo>
                  <a:cubicBezTo>
                    <a:pt x="591980" y="1390624"/>
                    <a:pt x="686333" y="1163162"/>
                    <a:pt x="619769" y="564780"/>
                  </a:cubicBezTo>
                  <a:cubicBezTo>
                    <a:pt x="606198" y="441355"/>
                    <a:pt x="512491" y="342486"/>
                    <a:pt x="534464" y="7754"/>
                  </a:cubicBezTo>
                  <a:cubicBezTo>
                    <a:pt x="395519" y="5170"/>
                    <a:pt x="257221" y="2585"/>
                    <a:pt x="118277" y="0"/>
                  </a:cubicBezTo>
                  <a:cubicBezTo>
                    <a:pt x="173208" y="303714"/>
                    <a:pt x="-156380" y="350887"/>
                    <a:pt x="96951" y="1418411"/>
                  </a:cubicBezTo>
                  <a:close/>
                </a:path>
              </a:pathLst>
            </a:custGeom>
            <a:solidFill>
              <a:srgbClr val="EB5B2B"/>
            </a:solidFill>
            <a:ln w="645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A38A526-8AAA-394D-E979-086C9E65FA53}"/>
                </a:ext>
              </a:extLst>
            </p:cNvPr>
            <p:cNvSpPr/>
            <p:nvPr/>
          </p:nvSpPr>
          <p:spPr>
            <a:xfrm>
              <a:off x="7537904" y="2058769"/>
              <a:ext cx="187413" cy="392531"/>
            </a:xfrm>
            <a:custGeom>
              <a:avLst/>
              <a:gdLst>
                <a:gd name="connsiteX0" fmla="*/ 170611 w 187413"/>
                <a:gd name="connsiteY0" fmla="*/ 21971 h 392531"/>
                <a:gd name="connsiteX1" fmla="*/ 180951 w 187413"/>
                <a:gd name="connsiteY1" fmla="*/ 28433 h 392531"/>
                <a:gd name="connsiteX2" fmla="*/ 187413 w 187413"/>
                <a:gd name="connsiteY2" fmla="*/ 68497 h 392531"/>
                <a:gd name="connsiteX3" fmla="*/ 152516 w 187413"/>
                <a:gd name="connsiteY3" fmla="*/ 164135 h 392531"/>
                <a:gd name="connsiteX4" fmla="*/ 58163 w 187413"/>
                <a:gd name="connsiteY4" fmla="*/ 389659 h 392531"/>
                <a:gd name="connsiteX5" fmla="*/ 0 w 187413"/>
                <a:gd name="connsiteY5" fmla="*/ 352826 h 392531"/>
                <a:gd name="connsiteX6" fmla="*/ 102108 w 187413"/>
                <a:gd name="connsiteY6" fmla="*/ 175120 h 392531"/>
                <a:gd name="connsiteX7" fmla="*/ 128604 w 187413"/>
                <a:gd name="connsiteY7" fmla="*/ 44588 h 392531"/>
                <a:gd name="connsiteX8" fmla="*/ 142822 w 187413"/>
                <a:gd name="connsiteY8" fmla="*/ 0 h 392531"/>
                <a:gd name="connsiteX9" fmla="*/ 144114 w 187413"/>
                <a:gd name="connsiteY9" fmla="*/ 54927 h 392531"/>
                <a:gd name="connsiteX10" fmla="*/ 156393 w 187413"/>
                <a:gd name="connsiteY10" fmla="*/ 64620 h 392531"/>
                <a:gd name="connsiteX11" fmla="*/ 170611 w 187413"/>
                <a:gd name="connsiteY11" fmla="*/ 21971 h 3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13" h="392531">
                  <a:moveTo>
                    <a:pt x="170611" y="21971"/>
                  </a:moveTo>
                  <a:lnTo>
                    <a:pt x="180951" y="28433"/>
                  </a:lnTo>
                  <a:lnTo>
                    <a:pt x="187413" y="68497"/>
                  </a:lnTo>
                  <a:cubicBezTo>
                    <a:pt x="187413" y="68497"/>
                    <a:pt x="169318" y="139579"/>
                    <a:pt x="152516" y="164135"/>
                  </a:cubicBezTo>
                  <a:cubicBezTo>
                    <a:pt x="135713" y="188691"/>
                    <a:pt x="69149" y="381258"/>
                    <a:pt x="58163" y="389659"/>
                  </a:cubicBezTo>
                  <a:cubicBezTo>
                    <a:pt x="38775" y="405168"/>
                    <a:pt x="0" y="352826"/>
                    <a:pt x="0" y="352826"/>
                  </a:cubicBezTo>
                  <a:cubicBezTo>
                    <a:pt x="0" y="352826"/>
                    <a:pt x="84659" y="217770"/>
                    <a:pt x="102108" y="175120"/>
                  </a:cubicBezTo>
                  <a:cubicBezTo>
                    <a:pt x="119557" y="131825"/>
                    <a:pt x="122788" y="62035"/>
                    <a:pt x="128604" y="44588"/>
                  </a:cubicBezTo>
                  <a:cubicBezTo>
                    <a:pt x="138944" y="15509"/>
                    <a:pt x="142822" y="0"/>
                    <a:pt x="142822" y="0"/>
                  </a:cubicBezTo>
                  <a:cubicBezTo>
                    <a:pt x="142822" y="0"/>
                    <a:pt x="157686" y="7754"/>
                    <a:pt x="144114" y="54927"/>
                  </a:cubicBezTo>
                  <a:cubicBezTo>
                    <a:pt x="140237" y="67205"/>
                    <a:pt x="156393" y="64620"/>
                    <a:pt x="156393" y="64620"/>
                  </a:cubicBezTo>
                  <a:lnTo>
                    <a:pt x="170611" y="21971"/>
                  </a:lnTo>
                  <a:close/>
                </a:path>
              </a:pathLst>
            </a:custGeom>
            <a:solidFill>
              <a:srgbClr val="E3BC81"/>
            </a:solidFill>
            <a:ln w="645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F3655B9-86D4-C6F2-E94E-BB87C81755B7}"/>
                </a:ext>
              </a:extLst>
            </p:cNvPr>
            <p:cNvSpPr/>
            <p:nvPr/>
          </p:nvSpPr>
          <p:spPr>
            <a:xfrm>
              <a:off x="6690021" y="2118220"/>
              <a:ext cx="489859" cy="705651"/>
            </a:xfrm>
            <a:custGeom>
              <a:avLst/>
              <a:gdLst>
                <a:gd name="connsiteX0" fmla="*/ 474349 w 489859"/>
                <a:gd name="connsiteY0" fmla="*/ 705651 h 705651"/>
                <a:gd name="connsiteX1" fmla="*/ 19388 w 489859"/>
                <a:gd name="connsiteY1" fmla="*/ 697251 h 705651"/>
                <a:gd name="connsiteX2" fmla="*/ 0 w 489859"/>
                <a:gd name="connsiteY2" fmla="*/ 0 h 705651"/>
                <a:gd name="connsiteX3" fmla="*/ 489859 w 489859"/>
                <a:gd name="connsiteY3" fmla="*/ 46526 h 705651"/>
                <a:gd name="connsiteX4" fmla="*/ 484689 w 489859"/>
                <a:gd name="connsiteY4" fmla="*/ 317931 h 705651"/>
                <a:gd name="connsiteX5" fmla="*/ 466594 w 489859"/>
                <a:gd name="connsiteY5" fmla="*/ 454925 h 705651"/>
                <a:gd name="connsiteX6" fmla="*/ 465948 w 489859"/>
                <a:gd name="connsiteY6" fmla="*/ 612598 h 705651"/>
                <a:gd name="connsiteX7" fmla="*/ 474349 w 489859"/>
                <a:gd name="connsiteY7" fmla="*/ 705651 h 70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59" h="705651">
                  <a:moveTo>
                    <a:pt x="474349" y="705651"/>
                  </a:moveTo>
                  <a:lnTo>
                    <a:pt x="19388" y="697251"/>
                  </a:lnTo>
                  <a:lnTo>
                    <a:pt x="0" y="0"/>
                  </a:lnTo>
                  <a:lnTo>
                    <a:pt x="489859" y="46526"/>
                  </a:lnTo>
                  <a:lnTo>
                    <a:pt x="484689" y="317931"/>
                  </a:lnTo>
                  <a:cubicBezTo>
                    <a:pt x="478227" y="363811"/>
                    <a:pt x="471118" y="409045"/>
                    <a:pt x="466594" y="454925"/>
                  </a:cubicBezTo>
                  <a:cubicBezTo>
                    <a:pt x="461424" y="507268"/>
                    <a:pt x="461424" y="560256"/>
                    <a:pt x="465948" y="612598"/>
                  </a:cubicBezTo>
                  <a:lnTo>
                    <a:pt x="474349" y="705651"/>
                  </a:lnTo>
                  <a:close/>
                </a:path>
              </a:pathLst>
            </a:custGeom>
            <a:solidFill>
              <a:srgbClr val="284E9D"/>
            </a:solidFill>
            <a:ln w="645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4F970AF-B347-6792-2A72-3C8CDC877467}"/>
                </a:ext>
              </a:extLst>
            </p:cNvPr>
            <p:cNvSpPr/>
            <p:nvPr/>
          </p:nvSpPr>
          <p:spPr>
            <a:xfrm>
              <a:off x="6583389" y="2116481"/>
              <a:ext cx="178365" cy="635015"/>
            </a:xfrm>
            <a:custGeom>
              <a:avLst/>
              <a:gdLst>
                <a:gd name="connsiteX0" fmla="*/ 119557 w 178365"/>
                <a:gd name="connsiteY0" fmla="*/ 600121 h 635015"/>
                <a:gd name="connsiteX1" fmla="*/ 178366 w 178365"/>
                <a:gd name="connsiteY1" fmla="*/ 186552 h 635015"/>
                <a:gd name="connsiteX2" fmla="*/ 164148 w 178365"/>
                <a:gd name="connsiteY2" fmla="*/ 19832 h 635015"/>
                <a:gd name="connsiteX3" fmla="*/ 128604 w 178365"/>
                <a:gd name="connsiteY3" fmla="*/ 1739 h 635015"/>
                <a:gd name="connsiteX4" fmla="*/ 119557 w 178365"/>
                <a:gd name="connsiteY4" fmla="*/ 446 h 635015"/>
                <a:gd name="connsiteX5" fmla="*/ 47176 w 178365"/>
                <a:gd name="connsiteY5" fmla="*/ 68297 h 635015"/>
                <a:gd name="connsiteX6" fmla="*/ 0 w 178365"/>
                <a:gd name="connsiteY6" fmla="*/ 635016 h 635015"/>
                <a:gd name="connsiteX7" fmla="*/ 119557 w 178365"/>
                <a:gd name="connsiteY7" fmla="*/ 600121 h 63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65" h="635015">
                  <a:moveTo>
                    <a:pt x="119557" y="600121"/>
                  </a:moveTo>
                  <a:lnTo>
                    <a:pt x="178366" y="186552"/>
                  </a:lnTo>
                  <a:lnTo>
                    <a:pt x="164148" y="19832"/>
                  </a:lnTo>
                  <a:cubicBezTo>
                    <a:pt x="154454" y="10139"/>
                    <a:pt x="142176" y="3677"/>
                    <a:pt x="128604" y="1739"/>
                  </a:cubicBezTo>
                  <a:lnTo>
                    <a:pt x="119557" y="446"/>
                  </a:lnTo>
                  <a:cubicBezTo>
                    <a:pt x="83367" y="-4077"/>
                    <a:pt x="51054" y="26294"/>
                    <a:pt x="47176" y="68297"/>
                  </a:cubicBezTo>
                  <a:lnTo>
                    <a:pt x="0" y="635016"/>
                  </a:lnTo>
                  <a:lnTo>
                    <a:pt x="119557" y="600121"/>
                  </a:lnTo>
                  <a:close/>
                </a:path>
              </a:pathLst>
            </a:custGeom>
            <a:solidFill>
              <a:srgbClr val="284E9D"/>
            </a:solidFill>
            <a:ln w="645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693CC96-16FE-329A-4389-38FDE221DA67}"/>
                </a:ext>
              </a:extLst>
            </p:cNvPr>
            <p:cNvSpPr/>
            <p:nvPr/>
          </p:nvSpPr>
          <p:spPr>
            <a:xfrm>
              <a:off x="7118487" y="2163058"/>
              <a:ext cx="324418" cy="603947"/>
            </a:xfrm>
            <a:custGeom>
              <a:avLst/>
              <a:gdLst>
                <a:gd name="connsiteX0" fmla="*/ 244283 w 324418"/>
                <a:gd name="connsiteY0" fmla="*/ 603947 h 603947"/>
                <a:gd name="connsiteX1" fmla="*/ 56870 w 324418"/>
                <a:gd name="connsiteY1" fmla="*/ 242721 h 603947"/>
                <a:gd name="connsiteX2" fmla="*/ 0 w 324418"/>
                <a:gd name="connsiteY2" fmla="*/ 31413 h 603947"/>
                <a:gd name="connsiteX3" fmla="*/ 31020 w 324418"/>
                <a:gd name="connsiteY3" fmla="*/ 7504 h 603947"/>
                <a:gd name="connsiteX4" fmla="*/ 40068 w 324418"/>
                <a:gd name="connsiteY4" fmla="*/ 4273 h 603947"/>
                <a:gd name="connsiteX5" fmla="*/ 124727 w 324418"/>
                <a:gd name="connsiteY5" fmla="*/ 42399 h 603947"/>
                <a:gd name="connsiteX6" fmla="*/ 324419 w 324418"/>
                <a:gd name="connsiteY6" fmla="*/ 454675 h 603947"/>
                <a:gd name="connsiteX7" fmla="*/ 244283 w 324418"/>
                <a:gd name="connsiteY7" fmla="*/ 603947 h 60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18" h="603947">
                  <a:moveTo>
                    <a:pt x="244283" y="603947"/>
                  </a:moveTo>
                  <a:lnTo>
                    <a:pt x="56870" y="242721"/>
                  </a:lnTo>
                  <a:lnTo>
                    <a:pt x="0" y="31413"/>
                  </a:lnTo>
                  <a:cubicBezTo>
                    <a:pt x="7109" y="21074"/>
                    <a:pt x="18095" y="12674"/>
                    <a:pt x="31020" y="7504"/>
                  </a:cubicBezTo>
                  <a:lnTo>
                    <a:pt x="40068" y="4273"/>
                  </a:lnTo>
                  <a:cubicBezTo>
                    <a:pt x="74319" y="-8651"/>
                    <a:pt x="111802" y="8796"/>
                    <a:pt x="124727" y="42399"/>
                  </a:cubicBezTo>
                  <a:lnTo>
                    <a:pt x="324419" y="454675"/>
                  </a:lnTo>
                  <a:lnTo>
                    <a:pt x="244283" y="603947"/>
                  </a:lnTo>
                  <a:close/>
                </a:path>
              </a:pathLst>
            </a:custGeom>
            <a:solidFill>
              <a:srgbClr val="284E9D"/>
            </a:solidFill>
            <a:ln w="645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3B7B61E-5AE5-5335-0023-2118C9CF3A6D}"/>
                </a:ext>
              </a:extLst>
            </p:cNvPr>
            <p:cNvSpPr/>
            <p:nvPr/>
          </p:nvSpPr>
          <p:spPr>
            <a:xfrm>
              <a:off x="7682812" y="2009658"/>
              <a:ext cx="35732" cy="122132"/>
            </a:xfrm>
            <a:custGeom>
              <a:avLst/>
              <a:gdLst>
                <a:gd name="connsiteX0" fmla="*/ 28288 w 35732"/>
                <a:gd name="connsiteY0" fmla="*/ 122132 h 122132"/>
                <a:gd name="connsiteX1" fmla="*/ 34104 w 35732"/>
                <a:gd name="connsiteY1" fmla="*/ 68497 h 122132"/>
                <a:gd name="connsiteX2" fmla="*/ 1145 w 35732"/>
                <a:gd name="connsiteY2" fmla="*/ 0 h 122132"/>
                <a:gd name="connsiteX3" fmla="*/ 7607 w 35732"/>
                <a:gd name="connsiteY3" fmla="*/ 45234 h 122132"/>
                <a:gd name="connsiteX4" fmla="*/ 28288 w 35732"/>
                <a:gd name="connsiteY4" fmla="*/ 122132 h 12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32" h="122132">
                  <a:moveTo>
                    <a:pt x="28288" y="122132"/>
                  </a:moveTo>
                  <a:cubicBezTo>
                    <a:pt x="28288" y="122132"/>
                    <a:pt x="39920" y="86591"/>
                    <a:pt x="34104" y="68497"/>
                  </a:cubicBezTo>
                  <a:cubicBezTo>
                    <a:pt x="30226" y="56220"/>
                    <a:pt x="1145" y="0"/>
                    <a:pt x="1145" y="0"/>
                  </a:cubicBezTo>
                  <a:cubicBezTo>
                    <a:pt x="1145" y="0"/>
                    <a:pt x="-4025" y="22617"/>
                    <a:pt x="7607" y="45234"/>
                  </a:cubicBezTo>
                  <a:cubicBezTo>
                    <a:pt x="24410" y="78190"/>
                    <a:pt x="28288" y="122132"/>
                    <a:pt x="28288" y="122132"/>
                  </a:cubicBezTo>
                  <a:close/>
                </a:path>
              </a:pathLst>
            </a:custGeom>
            <a:solidFill>
              <a:srgbClr val="E3BC81"/>
            </a:solidFill>
            <a:ln w="645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54FCDE1-939A-6CE1-3C27-8857C36FA8C3}"/>
                </a:ext>
              </a:extLst>
            </p:cNvPr>
            <p:cNvSpPr/>
            <p:nvPr/>
          </p:nvSpPr>
          <p:spPr>
            <a:xfrm>
              <a:off x="7678787" y="2108527"/>
              <a:ext cx="21613" cy="72374"/>
            </a:xfrm>
            <a:custGeom>
              <a:avLst/>
              <a:gdLst>
                <a:gd name="connsiteX0" fmla="*/ 15510 w 21613"/>
                <a:gd name="connsiteY0" fmla="*/ 14863 h 72374"/>
                <a:gd name="connsiteX1" fmla="*/ 1293 w 21613"/>
                <a:gd name="connsiteY1" fmla="*/ 14216 h 72374"/>
                <a:gd name="connsiteX2" fmla="*/ 2585 w 21613"/>
                <a:gd name="connsiteY2" fmla="*/ 23909 h 72374"/>
                <a:gd name="connsiteX3" fmla="*/ 0 w 21613"/>
                <a:gd name="connsiteY3" fmla="*/ 72374 h 72374"/>
                <a:gd name="connsiteX4" fmla="*/ 12925 w 21613"/>
                <a:gd name="connsiteY4" fmla="*/ 34249 h 72374"/>
                <a:gd name="connsiteX5" fmla="*/ 21326 w 21613"/>
                <a:gd name="connsiteY5" fmla="*/ 5816 h 72374"/>
                <a:gd name="connsiteX6" fmla="*/ 21326 w 21613"/>
                <a:gd name="connsiteY6" fmla="*/ 0 h 72374"/>
                <a:gd name="connsiteX7" fmla="*/ 15510 w 21613"/>
                <a:gd name="connsiteY7" fmla="*/ 14863 h 7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3" h="72374">
                  <a:moveTo>
                    <a:pt x="15510" y="14863"/>
                  </a:moveTo>
                  <a:cubicBezTo>
                    <a:pt x="15510" y="14863"/>
                    <a:pt x="5170" y="17447"/>
                    <a:pt x="1293" y="14216"/>
                  </a:cubicBezTo>
                  <a:cubicBezTo>
                    <a:pt x="1293" y="17447"/>
                    <a:pt x="1939" y="21325"/>
                    <a:pt x="2585" y="23909"/>
                  </a:cubicBezTo>
                  <a:cubicBezTo>
                    <a:pt x="3231" y="30371"/>
                    <a:pt x="0" y="72374"/>
                    <a:pt x="0" y="72374"/>
                  </a:cubicBezTo>
                  <a:cubicBezTo>
                    <a:pt x="0" y="72374"/>
                    <a:pt x="8401" y="42649"/>
                    <a:pt x="12925" y="34249"/>
                  </a:cubicBezTo>
                  <a:cubicBezTo>
                    <a:pt x="15510" y="29079"/>
                    <a:pt x="18741" y="16155"/>
                    <a:pt x="21326" y="5816"/>
                  </a:cubicBezTo>
                  <a:cubicBezTo>
                    <a:pt x="21973" y="4523"/>
                    <a:pt x="21326" y="1939"/>
                    <a:pt x="21326" y="0"/>
                  </a:cubicBezTo>
                  <a:lnTo>
                    <a:pt x="15510" y="14863"/>
                  </a:lnTo>
                  <a:close/>
                </a:path>
              </a:pathLst>
            </a:custGeom>
            <a:solidFill>
              <a:srgbClr val="E3BC81"/>
            </a:solidFill>
            <a:ln w="645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51E5E94-C539-7FD1-7AC9-959437BEB20F}"/>
                </a:ext>
              </a:extLst>
            </p:cNvPr>
            <p:cNvSpPr/>
            <p:nvPr/>
          </p:nvSpPr>
          <p:spPr>
            <a:xfrm>
              <a:off x="7666483" y="2062647"/>
              <a:ext cx="25229" cy="101298"/>
            </a:xfrm>
            <a:custGeom>
              <a:avLst/>
              <a:gdLst>
                <a:gd name="connsiteX0" fmla="*/ 15536 w 25229"/>
                <a:gd name="connsiteY0" fmla="*/ 51050 h 101298"/>
                <a:gd name="connsiteX1" fmla="*/ 17475 w 25229"/>
                <a:gd name="connsiteY1" fmla="*/ 0 h 101298"/>
                <a:gd name="connsiteX2" fmla="*/ 5842 w 25229"/>
                <a:gd name="connsiteY2" fmla="*/ 36187 h 101298"/>
                <a:gd name="connsiteX3" fmla="*/ 26 w 25229"/>
                <a:gd name="connsiteY3" fmla="*/ 69790 h 101298"/>
                <a:gd name="connsiteX4" fmla="*/ 14890 w 25229"/>
                <a:gd name="connsiteY4" fmla="*/ 100807 h 101298"/>
                <a:gd name="connsiteX5" fmla="*/ 25230 w 25229"/>
                <a:gd name="connsiteY5" fmla="*/ 60743 h 101298"/>
                <a:gd name="connsiteX6" fmla="*/ 15536 w 25229"/>
                <a:gd name="connsiteY6" fmla="*/ 51050 h 10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9" h="101298">
                  <a:moveTo>
                    <a:pt x="15536" y="51050"/>
                  </a:moveTo>
                  <a:cubicBezTo>
                    <a:pt x="24583" y="19386"/>
                    <a:pt x="21352" y="5816"/>
                    <a:pt x="17475" y="0"/>
                  </a:cubicBezTo>
                  <a:cubicBezTo>
                    <a:pt x="15536" y="7754"/>
                    <a:pt x="11658" y="19386"/>
                    <a:pt x="5842" y="36187"/>
                  </a:cubicBezTo>
                  <a:cubicBezTo>
                    <a:pt x="3903" y="42003"/>
                    <a:pt x="1965" y="54281"/>
                    <a:pt x="26" y="69790"/>
                  </a:cubicBezTo>
                  <a:cubicBezTo>
                    <a:pt x="-620" y="72374"/>
                    <a:pt x="11012" y="75605"/>
                    <a:pt x="14890" y="100807"/>
                  </a:cubicBezTo>
                  <a:cubicBezTo>
                    <a:pt x="15536" y="105331"/>
                    <a:pt x="23937" y="77544"/>
                    <a:pt x="25230" y="60743"/>
                  </a:cubicBezTo>
                  <a:cubicBezTo>
                    <a:pt x="21352" y="60743"/>
                    <a:pt x="12305" y="60097"/>
                    <a:pt x="15536" y="51050"/>
                  </a:cubicBezTo>
                  <a:close/>
                </a:path>
              </a:pathLst>
            </a:custGeom>
            <a:solidFill>
              <a:srgbClr val="E3BC81"/>
            </a:solidFill>
            <a:ln w="645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50F8897-C626-0E72-2D51-68F6573DEA48}"/>
                </a:ext>
              </a:extLst>
            </p:cNvPr>
            <p:cNvSpPr/>
            <p:nvPr/>
          </p:nvSpPr>
          <p:spPr>
            <a:xfrm>
              <a:off x="6606008" y="2242290"/>
              <a:ext cx="544790" cy="604197"/>
            </a:xfrm>
            <a:custGeom>
              <a:avLst/>
              <a:gdLst>
                <a:gd name="connsiteX0" fmla="*/ 431697 w 544790"/>
                <a:gd name="connsiteY0" fmla="*/ 43296 h 604197"/>
                <a:gd name="connsiteX1" fmla="*/ 0 w 544790"/>
                <a:gd name="connsiteY1" fmla="*/ 0 h 604197"/>
                <a:gd name="connsiteX2" fmla="*/ 147346 w 544790"/>
                <a:gd name="connsiteY2" fmla="*/ 562195 h 604197"/>
                <a:gd name="connsiteX3" fmla="*/ 544791 w 544790"/>
                <a:gd name="connsiteY3" fmla="*/ 604198 h 604197"/>
              </a:gdLst>
              <a:ahLst/>
              <a:cxnLst>
                <a:cxn ang="0">
                  <a:pos x="connsiteX0" y="connsiteY0"/>
                </a:cxn>
                <a:cxn ang="0">
                  <a:pos x="connsiteX1" y="connsiteY1"/>
                </a:cxn>
                <a:cxn ang="0">
                  <a:pos x="connsiteX2" y="connsiteY2"/>
                </a:cxn>
                <a:cxn ang="0">
                  <a:pos x="connsiteX3" y="connsiteY3"/>
                </a:cxn>
              </a:cxnLst>
              <a:rect l="l" t="t" r="r" b="b"/>
              <a:pathLst>
                <a:path w="544790" h="604197">
                  <a:moveTo>
                    <a:pt x="431697" y="43296"/>
                  </a:moveTo>
                  <a:lnTo>
                    <a:pt x="0" y="0"/>
                  </a:lnTo>
                  <a:lnTo>
                    <a:pt x="147346" y="562195"/>
                  </a:lnTo>
                  <a:lnTo>
                    <a:pt x="544791" y="604198"/>
                  </a:lnTo>
                  <a:close/>
                </a:path>
              </a:pathLst>
            </a:custGeom>
            <a:solidFill>
              <a:srgbClr val="A7BFD3"/>
            </a:solidFill>
            <a:ln w="645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53EAFF3-DBAD-F3D0-07DD-EB4D51EBA139}"/>
                </a:ext>
              </a:extLst>
            </p:cNvPr>
            <p:cNvSpPr/>
            <p:nvPr/>
          </p:nvSpPr>
          <p:spPr>
            <a:xfrm>
              <a:off x="6882804" y="2281062"/>
              <a:ext cx="109016" cy="96283"/>
            </a:xfrm>
            <a:custGeom>
              <a:avLst/>
              <a:gdLst>
                <a:gd name="connsiteX0" fmla="*/ 7555 w 109016"/>
                <a:gd name="connsiteY0" fmla="*/ 96284 h 96283"/>
                <a:gd name="connsiteX1" fmla="*/ 1093 w 109016"/>
                <a:gd name="connsiteY1" fmla="*/ 80775 h 96283"/>
                <a:gd name="connsiteX2" fmla="*/ 43099 w 109016"/>
                <a:gd name="connsiteY2" fmla="*/ 37480 h 96283"/>
                <a:gd name="connsiteX3" fmla="*/ 109017 w 109016"/>
                <a:gd name="connsiteY3" fmla="*/ 0 h 96283"/>
                <a:gd name="connsiteX4" fmla="*/ 77997 w 109016"/>
                <a:gd name="connsiteY4" fmla="*/ 33603 h 96283"/>
                <a:gd name="connsiteX5" fmla="*/ 7555 w 109016"/>
                <a:gd name="connsiteY5" fmla="*/ 96284 h 9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16" h="96283">
                  <a:moveTo>
                    <a:pt x="7555" y="96284"/>
                  </a:moveTo>
                  <a:cubicBezTo>
                    <a:pt x="7555" y="96284"/>
                    <a:pt x="-3431" y="89822"/>
                    <a:pt x="1093" y="80775"/>
                  </a:cubicBezTo>
                  <a:cubicBezTo>
                    <a:pt x="8201" y="65913"/>
                    <a:pt x="33405" y="44588"/>
                    <a:pt x="43099" y="37480"/>
                  </a:cubicBezTo>
                  <a:cubicBezTo>
                    <a:pt x="53439" y="29725"/>
                    <a:pt x="109017" y="0"/>
                    <a:pt x="109017" y="0"/>
                  </a:cubicBezTo>
                  <a:cubicBezTo>
                    <a:pt x="109017" y="0"/>
                    <a:pt x="100615" y="21971"/>
                    <a:pt x="77997" y="33603"/>
                  </a:cubicBezTo>
                  <a:cubicBezTo>
                    <a:pt x="45038" y="51050"/>
                    <a:pt x="7555" y="96284"/>
                    <a:pt x="7555" y="96284"/>
                  </a:cubicBezTo>
                  <a:close/>
                </a:path>
              </a:pathLst>
            </a:custGeom>
            <a:solidFill>
              <a:srgbClr val="E3BC81"/>
            </a:solidFill>
            <a:ln w="645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A731506-F8BA-F328-B15B-BA3600925AA7}"/>
                </a:ext>
              </a:extLst>
            </p:cNvPr>
            <p:cNvSpPr/>
            <p:nvPr/>
          </p:nvSpPr>
          <p:spPr>
            <a:xfrm>
              <a:off x="6875162" y="2310142"/>
              <a:ext cx="130876" cy="83524"/>
            </a:xfrm>
            <a:custGeom>
              <a:avLst/>
              <a:gdLst>
                <a:gd name="connsiteX0" fmla="*/ 21660 w 130876"/>
                <a:gd name="connsiteY0" fmla="*/ 61389 h 83524"/>
                <a:gd name="connsiteX1" fmla="*/ 90809 w 130876"/>
                <a:gd name="connsiteY1" fmla="*/ 23910 h 83524"/>
                <a:gd name="connsiteX2" fmla="*/ 130876 w 130876"/>
                <a:gd name="connsiteY2" fmla="*/ 0 h 83524"/>
                <a:gd name="connsiteX3" fmla="*/ 63020 w 130876"/>
                <a:gd name="connsiteY3" fmla="*/ 14863 h 83524"/>
                <a:gd name="connsiteX4" fmla="*/ 24891 w 130876"/>
                <a:gd name="connsiteY4" fmla="*/ 32310 h 83524"/>
                <a:gd name="connsiteX5" fmla="*/ 21660 w 130876"/>
                <a:gd name="connsiteY5" fmla="*/ 61389 h 8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6" h="83524">
                  <a:moveTo>
                    <a:pt x="21660" y="61389"/>
                  </a:moveTo>
                  <a:cubicBezTo>
                    <a:pt x="33292" y="40711"/>
                    <a:pt x="57850" y="29725"/>
                    <a:pt x="90809" y="23910"/>
                  </a:cubicBezTo>
                  <a:cubicBezTo>
                    <a:pt x="121829" y="18094"/>
                    <a:pt x="130876" y="0"/>
                    <a:pt x="130876" y="0"/>
                  </a:cubicBezTo>
                  <a:cubicBezTo>
                    <a:pt x="130876" y="0"/>
                    <a:pt x="110842" y="1292"/>
                    <a:pt x="63020" y="14863"/>
                  </a:cubicBezTo>
                  <a:cubicBezTo>
                    <a:pt x="50095" y="18740"/>
                    <a:pt x="35877" y="23910"/>
                    <a:pt x="24891" y="32310"/>
                  </a:cubicBezTo>
                  <a:cubicBezTo>
                    <a:pt x="-8068" y="57512"/>
                    <a:pt x="-7422" y="115024"/>
                    <a:pt x="21660" y="61389"/>
                  </a:cubicBezTo>
                  <a:close/>
                </a:path>
              </a:pathLst>
            </a:custGeom>
            <a:solidFill>
              <a:srgbClr val="E3BC81"/>
            </a:solidFill>
            <a:ln w="645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BEA21D6-7D48-F0C4-14A9-FEE0286DC525}"/>
                </a:ext>
              </a:extLst>
            </p:cNvPr>
            <p:cNvSpPr/>
            <p:nvPr/>
          </p:nvSpPr>
          <p:spPr>
            <a:xfrm>
              <a:off x="6681601" y="2352145"/>
              <a:ext cx="270798" cy="334085"/>
            </a:xfrm>
            <a:custGeom>
              <a:avLst/>
              <a:gdLst>
                <a:gd name="connsiteX0" fmla="*/ 236547 w 270798"/>
                <a:gd name="connsiteY0" fmla="*/ 4523 h 334085"/>
                <a:gd name="connsiteX1" fmla="*/ 225561 w 270798"/>
                <a:gd name="connsiteY1" fmla="*/ 0 h 334085"/>
                <a:gd name="connsiteX2" fmla="*/ 188725 w 270798"/>
                <a:gd name="connsiteY2" fmla="*/ 17448 h 334085"/>
                <a:gd name="connsiteX3" fmla="*/ 130562 w 270798"/>
                <a:gd name="connsiteY3" fmla="*/ 100807 h 334085"/>
                <a:gd name="connsiteX4" fmla="*/ 19 w 270798"/>
                <a:gd name="connsiteY4" fmla="*/ 307592 h 334085"/>
                <a:gd name="connsiteX5" fmla="*/ 63998 w 270798"/>
                <a:gd name="connsiteY5" fmla="*/ 334086 h 334085"/>
                <a:gd name="connsiteX6" fmla="*/ 150596 w 270798"/>
                <a:gd name="connsiteY6" fmla="*/ 147980 h 334085"/>
                <a:gd name="connsiteX7" fmla="*/ 242364 w 270798"/>
                <a:gd name="connsiteY7" fmla="*/ 51050 h 334085"/>
                <a:gd name="connsiteX8" fmla="*/ 270799 w 270798"/>
                <a:gd name="connsiteY8" fmla="*/ 13570 h 334085"/>
                <a:gd name="connsiteX9" fmla="*/ 225561 w 270798"/>
                <a:gd name="connsiteY9" fmla="*/ 43942 h 334085"/>
                <a:gd name="connsiteX10" fmla="*/ 210697 w 270798"/>
                <a:gd name="connsiteY10" fmla="*/ 39418 h 334085"/>
                <a:gd name="connsiteX11" fmla="*/ 236547 w 270798"/>
                <a:gd name="connsiteY11" fmla="*/ 4523 h 3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798" h="334085">
                  <a:moveTo>
                    <a:pt x="236547" y="4523"/>
                  </a:moveTo>
                  <a:lnTo>
                    <a:pt x="225561" y="0"/>
                  </a:lnTo>
                  <a:lnTo>
                    <a:pt x="188725" y="17448"/>
                  </a:lnTo>
                  <a:cubicBezTo>
                    <a:pt x="188725" y="17448"/>
                    <a:pt x="140902" y="73667"/>
                    <a:pt x="130562" y="100807"/>
                  </a:cubicBezTo>
                  <a:cubicBezTo>
                    <a:pt x="120222" y="128594"/>
                    <a:pt x="665" y="294021"/>
                    <a:pt x="19" y="307592"/>
                  </a:cubicBezTo>
                  <a:cubicBezTo>
                    <a:pt x="-1274" y="332147"/>
                    <a:pt x="63998" y="334086"/>
                    <a:pt x="63998" y="334086"/>
                  </a:cubicBezTo>
                  <a:cubicBezTo>
                    <a:pt x="63998" y="334086"/>
                    <a:pt x="125392" y="187398"/>
                    <a:pt x="150596" y="147980"/>
                  </a:cubicBezTo>
                  <a:cubicBezTo>
                    <a:pt x="175800" y="109208"/>
                    <a:pt x="231377" y="65913"/>
                    <a:pt x="242364" y="51050"/>
                  </a:cubicBezTo>
                  <a:cubicBezTo>
                    <a:pt x="260459" y="25848"/>
                    <a:pt x="270799" y="13570"/>
                    <a:pt x="270799" y="13570"/>
                  </a:cubicBezTo>
                  <a:cubicBezTo>
                    <a:pt x="270799" y="13570"/>
                    <a:pt x="255935" y="5816"/>
                    <a:pt x="225561" y="43942"/>
                  </a:cubicBezTo>
                  <a:cubicBezTo>
                    <a:pt x="217160" y="54281"/>
                    <a:pt x="210697" y="39418"/>
                    <a:pt x="210697" y="39418"/>
                  </a:cubicBezTo>
                  <a:lnTo>
                    <a:pt x="236547" y="4523"/>
                  </a:lnTo>
                  <a:close/>
                </a:path>
              </a:pathLst>
            </a:custGeom>
            <a:solidFill>
              <a:srgbClr val="E3BC81"/>
            </a:solidFill>
            <a:ln w="6459"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46D47B2-CC32-4FAC-DC47-F861F5DDD71E}"/>
                </a:ext>
              </a:extLst>
            </p:cNvPr>
            <p:cNvSpPr/>
            <p:nvPr/>
          </p:nvSpPr>
          <p:spPr>
            <a:xfrm>
              <a:off x="6874849" y="2335343"/>
              <a:ext cx="115679" cy="48465"/>
            </a:xfrm>
            <a:custGeom>
              <a:avLst/>
              <a:gdLst>
                <a:gd name="connsiteX0" fmla="*/ 0 w 115679"/>
                <a:gd name="connsiteY0" fmla="*/ 48465 h 48465"/>
                <a:gd name="connsiteX1" fmla="*/ 40714 w 115679"/>
                <a:gd name="connsiteY1" fmla="*/ 12924 h 48465"/>
                <a:gd name="connsiteX2" fmla="*/ 115679 w 115679"/>
                <a:gd name="connsiteY2" fmla="*/ 0 h 48465"/>
                <a:gd name="connsiteX3" fmla="*/ 74965 w 115679"/>
                <a:gd name="connsiteY3" fmla="*/ 20679 h 48465"/>
                <a:gd name="connsiteX4" fmla="*/ 0 w 115679"/>
                <a:gd name="connsiteY4" fmla="*/ 48465 h 4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79" h="48465">
                  <a:moveTo>
                    <a:pt x="0" y="48465"/>
                  </a:moveTo>
                  <a:cubicBezTo>
                    <a:pt x="0" y="48465"/>
                    <a:pt x="22619" y="18740"/>
                    <a:pt x="40714" y="12924"/>
                  </a:cubicBezTo>
                  <a:cubicBezTo>
                    <a:pt x="52993" y="9047"/>
                    <a:pt x="115679" y="0"/>
                    <a:pt x="115679" y="0"/>
                  </a:cubicBezTo>
                  <a:cubicBezTo>
                    <a:pt x="115679" y="0"/>
                    <a:pt x="100169" y="17448"/>
                    <a:pt x="74965" y="20679"/>
                  </a:cubicBezTo>
                  <a:cubicBezTo>
                    <a:pt x="38775" y="26494"/>
                    <a:pt x="0" y="48465"/>
                    <a:pt x="0" y="48465"/>
                  </a:cubicBezTo>
                  <a:close/>
                </a:path>
              </a:pathLst>
            </a:custGeom>
            <a:solidFill>
              <a:srgbClr val="E3BC81"/>
            </a:solidFill>
            <a:ln w="6459"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DB9D466-785F-370E-C477-08F78163902D}"/>
                </a:ext>
              </a:extLst>
            </p:cNvPr>
            <p:cNvSpPr/>
            <p:nvPr/>
          </p:nvSpPr>
          <p:spPr>
            <a:xfrm>
              <a:off x="6854169" y="2379931"/>
              <a:ext cx="47822" cy="58804"/>
            </a:xfrm>
            <a:custGeom>
              <a:avLst/>
              <a:gdLst>
                <a:gd name="connsiteX0" fmla="*/ 37483 w 47822"/>
                <a:gd name="connsiteY0" fmla="*/ 12924 h 58804"/>
                <a:gd name="connsiteX1" fmla="*/ 46530 w 47822"/>
                <a:gd name="connsiteY1" fmla="*/ 23909 h 58804"/>
                <a:gd name="connsiteX2" fmla="*/ 38129 w 47822"/>
                <a:gd name="connsiteY2" fmla="*/ 28433 h 58804"/>
                <a:gd name="connsiteX3" fmla="*/ 0 w 47822"/>
                <a:gd name="connsiteY3" fmla="*/ 58804 h 58804"/>
                <a:gd name="connsiteX4" fmla="*/ 23911 w 47822"/>
                <a:gd name="connsiteY4" fmla="*/ 26494 h 58804"/>
                <a:gd name="connsiteX5" fmla="*/ 42653 w 47822"/>
                <a:gd name="connsiteY5" fmla="*/ 3231 h 58804"/>
                <a:gd name="connsiteX6" fmla="*/ 47823 w 47822"/>
                <a:gd name="connsiteY6" fmla="*/ 0 h 58804"/>
                <a:gd name="connsiteX7" fmla="*/ 37483 w 47822"/>
                <a:gd name="connsiteY7" fmla="*/ 12924 h 5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2" h="58804">
                  <a:moveTo>
                    <a:pt x="37483" y="12924"/>
                  </a:moveTo>
                  <a:cubicBezTo>
                    <a:pt x="37483" y="12924"/>
                    <a:pt x="41360" y="22617"/>
                    <a:pt x="46530" y="23909"/>
                  </a:cubicBezTo>
                  <a:cubicBezTo>
                    <a:pt x="43945" y="25848"/>
                    <a:pt x="40068" y="27140"/>
                    <a:pt x="38129" y="28433"/>
                  </a:cubicBezTo>
                  <a:cubicBezTo>
                    <a:pt x="32959" y="31664"/>
                    <a:pt x="0" y="58804"/>
                    <a:pt x="0" y="58804"/>
                  </a:cubicBezTo>
                  <a:cubicBezTo>
                    <a:pt x="0" y="58804"/>
                    <a:pt x="20034" y="34895"/>
                    <a:pt x="23911" y="26494"/>
                  </a:cubicBezTo>
                  <a:cubicBezTo>
                    <a:pt x="26496" y="21325"/>
                    <a:pt x="34898" y="11632"/>
                    <a:pt x="42653" y="3231"/>
                  </a:cubicBezTo>
                  <a:cubicBezTo>
                    <a:pt x="43299" y="1939"/>
                    <a:pt x="45884" y="1292"/>
                    <a:pt x="47823" y="0"/>
                  </a:cubicBezTo>
                  <a:lnTo>
                    <a:pt x="37483" y="12924"/>
                  </a:lnTo>
                  <a:close/>
                </a:path>
              </a:pathLst>
            </a:custGeom>
            <a:solidFill>
              <a:srgbClr val="E3BC81"/>
            </a:solidFill>
            <a:ln w="645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BDF839F-80BE-C7A1-05B9-A95426D6F72C}"/>
                </a:ext>
              </a:extLst>
            </p:cNvPr>
            <p:cNvSpPr/>
            <p:nvPr/>
          </p:nvSpPr>
          <p:spPr>
            <a:xfrm>
              <a:off x="6866385" y="2366361"/>
              <a:ext cx="81490" cy="60859"/>
            </a:xfrm>
            <a:custGeom>
              <a:avLst/>
              <a:gdLst>
                <a:gd name="connsiteX0" fmla="*/ 40777 w 81490"/>
                <a:gd name="connsiteY0" fmla="*/ 31018 h 60859"/>
                <a:gd name="connsiteX1" fmla="*/ 81491 w 81490"/>
                <a:gd name="connsiteY1" fmla="*/ 0 h 60859"/>
                <a:gd name="connsiteX2" fmla="*/ 58872 w 81490"/>
                <a:gd name="connsiteY2" fmla="*/ 30371 h 60859"/>
                <a:gd name="connsiteX3" fmla="*/ 34961 w 81490"/>
                <a:gd name="connsiteY3" fmla="*/ 54927 h 60859"/>
                <a:gd name="connsiteX4" fmla="*/ 709 w 81490"/>
                <a:gd name="connsiteY4" fmla="*/ 60743 h 60859"/>
                <a:gd name="connsiteX5" fmla="*/ 27206 w 81490"/>
                <a:gd name="connsiteY5" fmla="*/ 29079 h 60859"/>
                <a:gd name="connsiteX6" fmla="*/ 40777 w 81490"/>
                <a:gd name="connsiteY6" fmla="*/ 31018 h 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90" h="60859">
                  <a:moveTo>
                    <a:pt x="40777" y="31018"/>
                  </a:moveTo>
                  <a:cubicBezTo>
                    <a:pt x="61457" y="5170"/>
                    <a:pt x="75028" y="646"/>
                    <a:pt x="81491" y="0"/>
                  </a:cubicBezTo>
                  <a:cubicBezTo>
                    <a:pt x="76321" y="5816"/>
                    <a:pt x="69212" y="16155"/>
                    <a:pt x="58872" y="30371"/>
                  </a:cubicBezTo>
                  <a:cubicBezTo>
                    <a:pt x="54995" y="35541"/>
                    <a:pt x="45947" y="43942"/>
                    <a:pt x="34961" y="54927"/>
                  </a:cubicBezTo>
                  <a:cubicBezTo>
                    <a:pt x="33022" y="56866"/>
                    <a:pt x="23974" y="49757"/>
                    <a:pt x="709" y="60743"/>
                  </a:cubicBezTo>
                  <a:cubicBezTo>
                    <a:pt x="-3814" y="62681"/>
                    <a:pt x="14281" y="40064"/>
                    <a:pt x="27206" y="29079"/>
                  </a:cubicBezTo>
                  <a:cubicBezTo>
                    <a:pt x="29144" y="32310"/>
                    <a:pt x="34314" y="38772"/>
                    <a:pt x="40777" y="31018"/>
                  </a:cubicBezTo>
                  <a:close/>
                </a:path>
              </a:pathLst>
            </a:custGeom>
            <a:solidFill>
              <a:srgbClr val="E3BC81"/>
            </a:solidFill>
            <a:ln w="645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F61A677-4590-6972-09F4-C552139BC7AA}"/>
                </a:ext>
              </a:extLst>
            </p:cNvPr>
            <p:cNvSpPr/>
            <p:nvPr/>
          </p:nvSpPr>
          <p:spPr>
            <a:xfrm>
              <a:off x="6578077" y="2589300"/>
              <a:ext cx="186262" cy="231076"/>
            </a:xfrm>
            <a:custGeom>
              <a:avLst/>
              <a:gdLst>
                <a:gd name="connsiteX0" fmla="*/ 32455 w 186262"/>
                <a:gd name="connsiteY0" fmla="*/ 95638 h 231076"/>
                <a:gd name="connsiteX1" fmla="*/ 25992 w 186262"/>
                <a:gd name="connsiteY1" fmla="*/ 221647 h 231076"/>
                <a:gd name="connsiteX2" fmla="*/ 109359 w 186262"/>
                <a:gd name="connsiteY2" fmla="*/ 200969 h 231076"/>
                <a:gd name="connsiteX3" fmla="*/ 186263 w 186262"/>
                <a:gd name="connsiteY3" fmla="*/ 87237 h 231076"/>
                <a:gd name="connsiteX4" fmla="*/ 119699 w 186262"/>
                <a:gd name="connsiteY4" fmla="*/ 0 h 231076"/>
                <a:gd name="connsiteX5" fmla="*/ 32455 w 186262"/>
                <a:gd name="connsiteY5" fmla="*/ 95638 h 2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2" h="231076">
                  <a:moveTo>
                    <a:pt x="32455" y="95638"/>
                  </a:moveTo>
                  <a:cubicBezTo>
                    <a:pt x="32455" y="95638"/>
                    <a:pt x="-36048" y="187398"/>
                    <a:pt x="25992" y="221647"/>
                  </a:cubicBezTo>
                  <a:cubicBezTo>
                    <a:pt x="60890" y="241033"/>
                    <a:pt x="89325" y="228755"/>
                    <a:pt x="109359" y="200969"/>
                  </a:cubicBezTo>
                  <a:cubicBezTo>
                    <a:pt x="146841" y="148626"/>
                    <a:pt x="186263" y="87237"/>
                    <a:pt x="186263" y="87237"/>
                  </a:cubicBezTo>
                  <a:lnTo>
                    <a:pt x="119699" y="0"/>
                  </a:lnTo>
                  <a:lnTo>
                    <a:pt x="32455" y="95638"/>
                  </a:lnTo>
                  <a:close/>
                </a:path>
              </a:pathLst>
            </a:custGeom>
            <a:solidFill>
              <a:srgbClr val="284E9D"/>
            </a:solidFill>
            <a:ln w="645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7A07D30-CF9A-66FE-3684-1BEF65A1A391}"/>
                </a:ext>
              </a:extLst>
            </p:cNvPr>
            <p:cNvSpPr/>
            <p:nvPr/>
          </p:nvSpPr>
          <p:spPr>
            <a:xfrm>
              <a:off x="7346518" y="2374762"/>
              <a:ext cx="276920" cy="434807"/>
            </a:xfrm>
            <a:custGeom>
              <a:avLst/>
              <a:gdLst>
                <a:gd name="connsiteX0" fmla="*/ 201726 w 276920"/>
                <a:gd name="connsiteY0" fmla="*/ 0 h 434807"/>
                <a:gd name="connsiteX1" fmla="*/ 276045 w 276920"/>
                <a:gd name="connsiteY1" fmla="*/ 74313 h 434807"/>
                <a:gd name="connsiteX2" fmla="*/ 100911 w 276920"/>
                <a:gd name="connsiteY2" fmla="*/ 429724 h 434807"/>
                <a:gd name="connsiteX3" fmla="*/ 95 w 276920"/>
                <a:gd name="connsiteY3" fmla="*/ 350241 h 434807"/>
                <a:gd name="connsiteX4" fmla="*/ 201726 w 276920"/>
                <a:gd name="connsiteY4" fmla="*/ 0 h 43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20" h="434807">
                  <a:moveTo>
                    <a:pt x="201726" y="0"/>
                  </a:moveTo>
                  <a:cubicBezTo>
                    <a:pt x="201726" y="0"/>
                    <a:pt x="286385" y="36834"/>
                    <a:pt x="276045" y="74313"/>
                  </a:cubicBezTo>
                  <a:cubicBezTo>
                    <a:pt x="265705" y="111147"/>
                    <a:pt x="164890" y="403229"/>
                    <a:pt x="100911" y="429724"/>
                  </a:cubicBezTo>
                  <a:cubicBezTo>
                    <a:pt x="37578" y="456218"/>
                    <a:pt x="5265" y="371565"/>
                    <a:pt x="95" y="350241"/>
                  </a:cubicBezTo>
                  <a:cubicBezTo>
                    <a:pt x="-5075" y="328916"/>
                    <a:pt x="201726" y="0"/>
                    <a:pt x="201726" y="0"/>
                  </a:cubicBezTo>
                  <a:close/>
                </a:path>
              </a:pathLst>
            </a:custGeom>
            <a:solidFill>
              <a:srgbClr val="284E9D"/>
            </a:solidFill>
            <a:ln w="645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C4F968B-B00C-C186-D0EF-8363C75D301A}"/>
                </a:ext>
              </a:extLst>
            </p:cNvPr>
            <p:cNvSpPr/>
            <p:nvPr/>
          </p:nvSpPr>
          <p:spPr>
            <a:xfrm>
              <a:off x="6726521" y="1639385"/>
              <a:ext cx="355778" cy="189846"/>
            </a:xfrm>
            <a:custGeom>
              <a:avLst/>
              <a:gdLst>
                <a:gd name="connsiteX0" fmla="*/ 247851 w 355778"/>
                <a:gd name="connsiteY0" fmla="*/ 78836 h 189846"/>
                <a:gd name="connsiteX1" fmla="*/ 191627 w 355778"/>
                <a:gd name="connsiteY1" fmla="*/ 135702 h 189846"/>
                <a:gd name="connsiteX2" fmla="*/ 219416 w 355778"/>
                <a:gd name="connsiteY2" fmla="*/ 78836 h 189846"/>
                <a:gd name="connsiteX3" fmla="*/ 22955 w 355778"/>
                <a:gd name="connsiteY3" fmla="*/ 182229 h 189846"/>
                <a:gd name="connsiteX4" fmla="*/ 44282 w 355778"/>
                <a:gd name="connsiteY4" fmla="*/ 31664 h 189846"/>
                <a:gd name="connsiteX5" fmla="*/ 276286 w 355778"/>
                <a:gd name="connsiteY5" fmla="*/ 0 h 189846"/>
                <a:gd name="connsiteX6" fmla="*/ 355775 w 355778"/>
                <a:gd name="connsiteY6" fmla="*/ 78836 h 189846"/>
                <a:gd name="connsiteX7" fmla="*/ 355775 w 355778"/>
                <a:gd name="connsiteY7" fmla="*/ 176413 h 189846"/>
                <a:gd name="connsiteX8" fmla="*/ 247851 w 355778"/>
                <a:gd name="connsiteY8" fmla="*/ 78836 h 18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778" h="189846">
                  <a:moveTo>
                    <a:pt x="247851" y="78836"/>
                  </a:moveTo>
                  <a:cubicBezTo>
                    <a:pt x="247851" y="78836"/>
                    <a:pt x="229110" y="137641"/>
                    <a:pt x="191627" y="135702"/>
                  </a:cubicBezTo>
                  <a:cubicBezTo>
                    <a:pt x="191627" y="135702"/>
                    <a:pt x="215539" y="113731"/>
                    <a:pt x="219416" y="78836"/>
                  </a:cubicBezTo>
                  <a:cubicBezTo>
                    <a:pt x="219416" y="78836"/>
                    <a:pt x="84996" y="224232"/>
                    <a:pt x="22955" y="182229"/>
                  </a:cubicBezTo>
                  <a:cubicBezTo>
                    <a:pt x="-39085" y="140226"/>
                    <a:pt x="44282" y="31664"/>
                    <a:pt x="44282" y="31664"/>
                  </a:cubicBezTo>
                  <a:lnTo>
                    <a:pt x="276286" y="0"/>
                  </a:lnTo>
                  <a:lnTo>
                    <a:pt x="355775" y="78836"/>
                  </a:lnTo>
                  <a:lnTo>
                    <a:pt x="355775" y="176413"/>
                  </a:lnTo>
                  <a:cubicBezTo>
                    <a:pt x="356422" y="176413"/>
                    <a:pt x="247851" y="174474"/>
                    <a:pt x="247851" y="78836"/>
                  </a:cubicBezTo>
                  <a:close/>
                </a:path>
              </a:pathLst>
            </a:custGeom>
            <a:solidFill>
              <a:srgbClr val="3487C8"/>
            </a:solidFill>
            <a:ln w="645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58E894E-DEF9-BA5C-C950-2C9DD8B211B6}"/>
                </a:ext>
              </a:extLst>
            </p:cNvPr>
            <p:cNvSpPr/>
            <p:nvPr/>
          </p:nvSpPr>
          <p:spPr>
            <a:xfrm>
              <a:off x="5943600" y="514350"/>
              <a:ext cx="6462" cy="6462"/>
            </a:xfrm>
            <a:custGeom>
              <a:avLst/>
              <a:gdLst/>
              <a:ahLst/>
              <a:cxnLst/>
              <a:rect l="l" t="t" r="r" b="b"/>
              <a:pathLst>
                <a:path w="6462" h="6462"/>
              </a:pathLst>
            </a:custGeom>
            <a:solidFill>
              <a:srgbClr val="202A53"/>
            </a:solidFill>
            <a:ln w="6459"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F08353EF-FDBE-F534-AB44-7E7E92348558}"/>
              </a:ext>
            </a:extLst>
          </p:cNvPr>
          <p:cNvSpPr txBox="1"/>
          <p:nvPr/>
        </p:nvSpPr>
        <p:spPr>
          <a:xfrm>
            <a:off x="762001" y="3028950"/>
            <a:ext cx="2438400" cy="1200329"/>
          </a:xfrm>
          <a:prstGeom prst="rect">
            <a:avLst/>
          </a:prstGeom>
          <a:noFill/>
        </p:spPr>
        <p:txBody>
          <a:bodyPr wrap="square" rtlCol="0">
            <a:spAutoFit/>
          </a:bodyPr>
          <a:lstStyle/>
          <a:p>
            <a:r>
              <a:rPr lang="en-US" dirty="0">
                <a:latin typeface="Segoe UI Emoji" panose="020B0502040204020203" pitchFamily="34" charset="0"/>
                <a:ea typeface="Segoe UI Emoji" panose="020B0502040204020203" pitchFamily="34" charset="0"/>
              </a:rPr>
              <a:t>Name: Deepali Mahar</a:t>
            </a:r>
          </a:p>
          <a:p>
            <a:r>
              <a:rPr lang="en-US" dirty="0">
                <a:latin typeface="Segoe UI Emoji" panose="020B0502040204020203" pitchFamily="34" charset="0"/>
                <a:ea typeface="Segoe UI Emoji" panose="020B0502040204020203" pitchFamily="34" charset="0"/>
              </a:rPr>
              <a:t>Reg No: 12112535</a:t>
            </a:r>
          </a:p>
          <a:p>
            <a:r>
              <a:rPr lang="en-US" dirty="0">
                <a:latin typeface="Segoe UI Emoji" panose="020B0502040204020203" pitchFamily="34" charset="0"/>
                <a:ea typeface="Segoe UI Emoji" panose="020B0502040204020203" pitchFamily="34" charset="0"/>
              </a:rPr>
              <a:t>Section: KO364</a:t>
            </a:r>
          </a:p>
          <a:p>
            <a:r>
              <a:rPr lang="en-IN" dirty="0">
                <a:latin typeface="Segoe UI Emoji" panose="020B0502040204020203" pitchFamily="34" charset="0"/>
                <a:ea typeface="Segoe UI Emoji" panose="020B0502040204020203" pitchFamily="34" charset="0"/>
              </a:rPr>
              <a:t>Roll No: RKO64A12</a:t>
            </a:r>
            <a:endParaRPr lang="en-US" dirty="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3118013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Case</a:t>
            </a:r>
          </a:p>
          <a:p>
            <a:r>
              <a:rPr lang="en-US" sz="4800" b="1" dirty="0">
                <a:solidFill>
                  <a:schemeClr val="accent2"/>
                </a:solidFill>
                <a:latin typeface="Segoe UI" panose="020B0502040204020203" pitchFamily="34" charset="0"/>
                <a:cs typeface="Segoe UI" panose="020B0502040204020203" pitchFamily="34" charset="0"/>
              </a:rPr>
              <a:t>Study</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4</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00404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6E983B-E6C2-604A-8014-3DCEE76DD400}"/>
              </a:ext>
            </a:extLst>
          </p:cNvPr>
          <p:cNvSpPr/>
          <p:nvPr/>
        </p:nvSpPr>
        <p:spPr>
          <a:xfrm>
            <a:off x="0" y="-95250"/>
            <a:ext cx="9144000" cy="12659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BCD2094F-F5F2-A345-B696-A1F4D1EF28B6}"/>
              </a:ext>
            </a:extLst>
          </p:cNvPr>
          <p:cNvSpPr/>
          <p:nvPr/>
        </p:nvSpPr>
        <p:spPr>
          <a:xfrm>
            <a:off x="8915400" y="-95250"/>
            <a:ext cx="228600" cy="1265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416560" y="57520"/>
            <a:ext cx="7086600" cy="923330"/>
          </a:xfrm>
          <a:prstGeom prst="rect">
            <a:avLst/>
          </a:prstGeom>
          <a:noFill/>
        </p:spPr>
        <p:txBody>
          <a:bodyPr wrap="square" lIns="0" tIns="0" rIns="0" bIns="0" rtlCol="0">
            <a:spAutoFit/>
          </a:bodyPr>
          <a:lstStyle/>
          <a:p>
            <a:r>
              <a:rPr lang="en-US" sz="2000" b="1" dirty="0">
                <a:latin typeface="Segoe UI" panose="020B0502040204020203" pitchFamily="34" charset="0"/>
                <a:ea typeface="Segoe UI Emoji" panose="020B0502040204020203" pitchFamily="34" charset="0"/>
                <a:cs typeface="Segoe UI" panose="020B0502040204020203" pitchFamily="34" charset="0"/>
              </a:rPr>
              <a:t>Situation analysis of students’ welfare services in universities in South-Western Nigeria: Implications for students’ personnel management practice</a:t>
            </a:r>
            <a:endParaRPr lang="en-US" sz="2000" b="1" dirty="0">
              <a:solidFill>
                <a:schemeClr val="accent5"/>
              </a:solidFill>
              <a:latin typeface="Segoe UI" panose="020B0502040204020203" pitchFamily="34" charset="0"/>
              <a:ea typeface="Segoe UI Emoj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C0F7A2B-A62D-F64E-BCB8-8136F4959291}"/>
              </a:ext>
            </a:extLst>
          </p:cNvPr>
          <p:cNvSpPr txBox="1"/>
          <p:nvPr/>
        </p:nvSpPr>
        <p:spPr>
          <a:xfrm>
            <a:off x="6522996" y="4924218"/>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09</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85775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6DB0B55-D565-420C-AF1D-780DB270AD4E}"/>
              </a:ext>
            </a:extLst>
          </p:cNvPr>
          <p:cNvSpPr/>
          <p:nvPr/>
        </p:nvSpPr>
        <p:spPr>
          <a:xfrm>
            <a:off x="7924800" y="1333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5" name="TextBox 14">
            <a:extLst>
              <a:ext uri="{FF2B5EF4-FFF2-40B4-BE49-F238E27FC236}">
                <a16:creationId xmlns:a16="http://schemas.microsoft.com/office/drawing/2014/main" id="{D48D2B38-6845-C4FD-CDE5-040DDAB6F92F}"/>
              </a:ext>
            </a:extLst>
          </p:cNvPr>
          <p:cNvSpPr txBox="1"/>
          <p:nvPr/>
        </p:nvSpPr>
        <p:spPr>
          <a:xfrm>
            <a:off x="2389180" y="1226074"/>
            <a:ext cx="6627868" cy="4154984"/>
          </a:xfrm>
          <a:prstGeom prst="rect">
            <a:avLst/>
          </a:prstGeom>
          <a:noFill/>
        </p:spPr>
        <p:txBody>
          <a:bodyPr wrap="square" lIns="0" tIns="0" rIns="0" bIns="0" rtlCol="0">
            <a:spAutoFit/>
          </a:bodyPr>
          <a:lstStyle/>
          <a:p>
            <a:pPr rtl="0"/>
            <a:r>
              <a:rPr lang="en-US" b="0" dirty="0">
                <a:effectLst/>
                <a:latin typeface="Segoe UI" panose="020B0502040204020203" pitchFamily="34" charset="0"/>
                <a:cs typeface="Segoe UI" panose="020B0502040204020203" pitchFamily="34" charset="0"/>
              </a:rPr>
              <a:t>This is an article about the situation of welfare services in universities in South-Western Nigeria. It discusses the impact these services have on students’ motivation to learn. The researchers surveyed final-year undergraduate students from three faculties and a college at five public universities. They found that there was a significant relationship between the availability of welfare services and students’ perceived motivation. Students who were more </a:t>
            </a:r>
            <a:r>
              <a:rPr lang="en-US" b="0" dirty="0">
                <a:effectLst/>
                <a:latin typeface="Segoe UI" panose="020B0502040204020203" pitchFamily="34" charset="0"/>
                <a:ea typeface="Segoe UI Emoji" panose="020B0502040204020203" pitchFamily="34" charset="0"/>
                <a:cs typeface="Segoe UI" panose="020B0502040204020203" pitchFamily="34" charset="0"/>
              </a:rPr>
              <a:t>satisfied</a:t>
            </a:r>
            <a:r>
              <a:rPr lang="en-US" b="0" dirty="0">
                <a:effectLst/>
                <a:latin typeface="Segoe UI" panose="020B0502040204020203" pitchFamily="34" charset="0"/>
                <a:cs typeface="Segoe UI" panose="020B0502040204020203" pitchFamily="34" charset="0"/>
              </a:rPr>
              <a:t> with the available services also reported higher levels of motivation. The researchers recommend that universities improve their infrastructure, health care delivery systems, and security measures. They also suggest that universities provide more financial aid and create a more supportive learning environment.</a:t>
            </a:r>
          </a:p>
          <a:p>
            <a:br>
              <a:rPr lang="en-US" b="0" i="0" dirty="0">
                <a:effectLst/>
                <a:latin typeface="Times New Roman" panose="02020603050405020304" pitchFamily="18" charset="0"/>
              </a:rPr>
            </a:br>
            <a:endParaRPr lang="en-US" dirty="0">
              <a:solidFill>
                <a:schemeClr val="accent5"/>
              </a:solidFill>
              <a:latin typeface="Segoe UI" panose="020B0502040204020203" pitchFamily="34" charset="0"/>
              <a:cs typeface="Segoe UI" panose="020B0502040204020203" pitchFamily="34" charset="0"/>
            </a:endParaRPr>
          </a:p>
        </p:txBody>
      </p:sp>
      <p:pic>
        <p:nvPicPr>
          <p:cNvPr id="24" name="Graphic 23" descr="Document with solid fill">
            <a:extLst>
              <a:ext uri="{FF2B5EF4-FFF2-40B4-BE49-F238E27FC236}">
                <a16:creationId xmlns:a16="http://schemas.microsoft.com/office/drawing/2014/main" id="{388F9CA4-BA56-286D-E66C-BF3407AB0B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5737" y="231905"/>
            <a:ext cx="667015" cy="667015"/>
          </a:xfrm>
          <a:prstGeom prst="rect">
            <a:avLst/>
          </a:prstGeom>
        </p:spPr>
      </p:pic>
      <p:pic>
        <p:nvPicPr>
          <p:cNvPr id="27" name="Picture 26">
            <a:extLst>
              <a:ext uri="{FF2B5EF4-FFF2-40B4-BE49-F238E27FC236}">
                <a16:creationId xmlns:a16="http://schemas.microsoft.com/office/drawing/2014/main" id="{75EAB75E-1D60-A64E-ED23-9BD485097094}"/>
              </a:ext>
            </a:extLst>
          </p:cNvPr>
          <p:cNvPicPr>
            <a:picLocks noChangeAspect="1"/>
          </p:cNvPicPr>
          <p:nvPr/>
        </p:nvPicPr>
        <p:blipFill rotWithShape="1">
          <a:blip r:embed="rId4"/>
          <a:srcRect l="9227" r="7040"/>
          <a:stretch/>
        </p:blipFill>
        <p:spPr>
          <a:xfrm>
            <a:off x="76200" y="1428750"/>
            <a:ext cx="2243996" cy="3429000"/>
          </a:xfrm>
          <a:prstGeom prst="rect">
            <a:avLst/>
          </a:prstGeom>
        </p:spPr>
      </p:pic>
    </p:spTree>
    <p:extLst>
      <p:ext uri="{BB962C8B-B14F-4D97-AF65-F5344CB8AC3E}">
        <p14:creationId xmlns:p14="http://schemas.microsoft.com/office/powerpoint/2010/main" val="268598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699815" y="2641710"/>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Competitive</a:t>
            </a:r>
          </a:p>
          <a:p>
            <a:r>
              <a:rPr lang="en-US" sz="4800" b="1" dirty="0">
                <a:solidFill>
                  <a:schemeClr val="accent2"/>
                </a:solidFill>
                <a:latin typeface="Segoe UI" panose="020B0502040204020203" pitchFamily="34" charset="0"/>
                <a:cs typeface="Segoe UI" panose="020B0502040204020203" pitchFamily="34" charset="0"/>
              </a:rPr>
              <a:t>Analysis</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345962"/>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578658"/>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5</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47591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45F34-ABE9-94B6-EAA0-701934DA1582}"/>
              </a:ext>
            </a:extLst>
          </p:cNvPr>
          <p:cNvPicPr>
            <a:picLocks noChangeAspect="1"/>
          </p:cNvPicPr>
          <p:nvPr/>
        </p:nvPicPr>
        <p:blipFill>
          <a:blip r:embed="rId2"/>
          <a:stretch>
            <a:fillRect/>
          </a:stretch>
        </p:blipFill>
        <p:spPr>
          <a:xfrm>
            <a:off x="174532" y="0"/>
            <a:ext cx="8794935" cy="5143500"/>
          </a:xfrm>
          <a:prstGeom prst="rect">
            <a:avLst/>
          </a:prstGeom>
        </p:spPr>
      </p:pic>
    </p:spTree>
    <p:extLst>
      <p:ext uri="{BB962C8B-B14F-4D97-AF65-F5344CB8AC3E}">
        <p14:creationId xmlns:p14="http://schemas.microsoft.com/office/powerpoint/2010/main" val="1267342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699815" y="2641710"/>
            <a:ext cx="4164591" cy="738664"/>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Surveys</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345962"/>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578658"/>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6</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25392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79F7B-06A1-B07D-C3CF-A9CE5CC3E51A}"/>
              </a:ext>
            </a:extLst>
          </p:cNvPr>
          <p:cNvPicPr>
            <a:picLocks noChangeAspect="1"/>
          </p:cNvPicPr>
          <p:nvPr/>
        </p:nvPicPr>
        <p:blipFill>
          <a:blip r:embed="rId3"/>
          <a:stretch>
            <a:fillRect/>
          </a:stretch>
        </p:blipFill>
        <p:spPr>
          <a:xfrm>
            <a:off x="870224" y="0"/>
            <a:ext cx="3315697" cy="5143500"/>
          </a:xfrm>
          <a:prstGeom prst="rect">
            <a:avLst/>
          </a:prstGeom>
        </p:spPr>
      </p:pic>
      <p:pic>
        <p:nvPicPr>
          <p:cNvPr id="5" name="Picture 4">
            <a:extLst>
              <a:ext uri="{FF2B5EF4-FFF2-40B4-BE49-F238E27FC236}">
                <a16:creationId xmlns:a16="http://schemas.microsoft.com/office/drawing/2014/main" id="{8305C74C-CAD2-3DC2-D568-1D893773F68C}"/>
              </a:ext>
            </a:extLst>
          </p:cNvPr>
          <p:cNvPicPr>
            <a:picLocks noChangeAspect="1"/>
          </p:cNvPicPr>
          <p:nvPr/>
        </p:nvPicPr>
        <p:blipFill>
          <a:blip r:embed="rId4"/>
          <a:stretch>
            <a:fillRect/>
          </a:stretch>
        </p:blipFill>
        <p:spPr>
          <a:xfrm>
            <a:off x="4876800" y="0"/>
            <a:ext cx="3545097" cy="5143500"/>
          </a:xfrm>
          <a:prstGeom prst="rect">
            <a:avLst/>
          </a:prstGeom>
        </p:spPr>
      </p:pic>
    </p:spTree>
    <p:extLst>
      <p:ext uri="{BB962C8B-B14F-4D97-AF65-F5344CB8AC3E}">
        <p14:creationId xmlns:p14="http://schemas.microsoft.com/office/powerpoint/2010/main" val="220117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021642-A5FE-675E-C8AB-954E3ABFDF0A}"/>
              </a:ext>
            </a:extLst>
          </p:cNvPr>
          <p:cNvPicPr>
            <a:picLocks noChangeAspect="1"/>
          </p:cNvPicPr>
          <p:nvPr/>
        </p:nvPicPr>
        <p:blipFill>
          <a:blip r:embed="rId2"/>
          <a:stretch>
            <a:fillRect/>
          </a:stretch>
        </p:blipFill>
        <p:spPr>
          <a:xfrm>
            <a:off x="914400" y="6350"/>
            <a:ext cx="3578829" cy="5143500"/>
          </a:xfrm>
          <a:prstGeom prst="rect">
            <a:avLst/>
          </a:prstGeom>
        </p:spPr>
      </p:pic>
      <p:pic>
        <p:nvPicPr>
          <p:cNvPr id="6" name="Picture 5">
            <a:extLst>
              <a:ext uri="{FF2B5EF4-FFF2-40B4-BE49-F238E27FC236}">
                <a16:creationId xmlns:a16="http://schemas.microsoft.com/office/drawing/2014/main" id="{06CD9784-8E7E-EC61-2042-3AB77758D704}"/>
              </a:ext>
            </a:extLst>
          </p:cNvPr>
          <p:cNvPicPr>
            <a:picLocks noChangeAspect="1"/>
          </p:cNvPicPr>
          <p:nvPr/>
        </p:nvPicPr>
        <p:blipFill rotWithShape="1">
          <a:blip r:embed="rId3"/>
          <a:srcRect t="988"/>
          <a:stretch/>
        </p:blipFill>
        <p:spPr>
          <a:xfrm>
            <a:off x="5242560" y="-6549"/>
            <a:ext cx="2971800" cy="5156399"/>
          </a:xfrm>
          <a:prstGeom prst="rect">
            <a:avLst/>
          </a:prstGeom>
        </p:spPr>
      </p:pic>
    </p:spTree>
    <p:extLst>
      <p:ext uri="{BB962C8B-B14F-4D97-AF65-F5344CB8AC3E}">
        <p14:creationId xmlns:p14="http://schemas.microsoft.com/office/powerpoint/2010/main" val="1798861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450D6-C145-7933-91C6-BDB0E3672659}"/>
              </a:ext>
            </a:extLst>
          </p:cNvPr>
          <p:cNvPicPr>
            <a:picLocks noChangeAspect="1"/>
          </p:cNvPicPr>
          <p:nvPr/>
        </p:nvPicPr>
        <p:blipFill>
          <a:blip r:embed="rId2"/>
          <a:stretch>
            <a:fillRect/>
          </a:stretch>
        </p:blipFill>
        <p:spPr>
          <a:xfrm>
            <a:off x="1219200" y="0"/>
            <a:ext cx="2800083" cy="5143500"/>
          </a:xfrm>
          <a:prstGeom prst="rect">
            <a:avLst/>
          </a:prstGeom>
        </p:spPr>
      </p:pic>
      <p:pic>
        <p:nvPicPr>
          <p:cNvPr id="5" name="Picture 4">
            <a:extLst>
              <a:ext uri="{FF2B5EF4-FFF2-40B4-BE49-F238E27FC236}">
                <a16:creationId xmlns:a16="http://schemas.microsoft.com/office/drawing/2014/main" id="{CDBF8F5A-6E62-3D34-154C-DAB6E792D744}"/>
              </a:ext>
            </a:extLst>
          </p:cNvPr>
          <p:cNvPicPr>
            <a:picLocks noChangeAspect="1"/>
          </p:cNvPicPr>
          <p:nvPr/>
        </p:nvPicPr>
        <p:blipFill>
          <a:blip r:embed="rId3"/>
          <a:stretch>
            <a:fillRect/>
          </a:stretch>
        </p:blipFill>
        <p:spPr>
          <a:xfrm>
            <a:off x="4946685" y="0"/>
            <a:ext cx="2978115" cy="5143500"/>
          </a:xfrm>
          <a:prstGeom prst="rect">
            <a:avLst/>
          </a:prstGeom>
        </p:spPr>
      </p:pic>
    </p:spTree>
    <p:extLst>
      <p:ext uri="{BB962C8B-B14F-4D97-AF65-F5344CB8AC3E}">
        <p14:creationId xmlns:p14="http://schemas.microsoft.com/office/powerpoint/2010/main" val="244332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699815" y="2641710"/>
            <a:ext cx="4164591" cy="738664"/>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Interviews</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345962"/>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578658"/>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7</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366550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7C3B20DD-052C-E0C1-A27D-ABC175210811}"/>
              </a:ext>
            </a:extLst>
          </p:cNvPr>
          <p:cNvSpPr/>
          <p:nvPr/>
        </p:nvSpPr>
        <p:spPr>
          <a:xfrm>
            <a:off x="3317084" y="1598863"/>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15" name="Picture 14">
            <a:extLst>
              <a:ext uri="{FF2B5EF4-FFF2-40B4-BE49-F238E27FC236}">
                <a16:creationId xmlns:a16="http://schemas.microsoft.com/office/drawing/2014/main" id="{3398E6F3-4834-B158-E8F9-33DBA8B628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90" t="23365" r="5286" b="29840"/>
          <a:stretch/>
        </p:blipFill>
        <p:spPr>
          <a:xfrm>
            <a:off x="3365804" y="1641907"/>
            <a:ext cx="2062560" cy="2018686"/>
          </a:xfrm>
          <a:prstGeom prst="ellipse">
            <a:avLst/>
          </a:prstGeom>
          <a:ln>
            <a:noFill/>
          </a:ln>
          <a:effectLst>
            <a:reflection stA="63000" endPos="3000" dist="50800" dir="5400000" sy="-100000" algn="bl" rotWithShape="0"/>
            <a:softEdge rad="0"/>
          </a:effectLst>
        </p:spPr>
      </p:pic>
      <p:sp>
        <p:nvSpPr>
          <p:cNvPr id="2" name="Rectangle 1">
            <a:extLst>
              <a:ext uri="{FF2B5EF4-FFF2-40B4-BE49-F238E27FC236}">
                <a16:creationId xmlns:a16="http://schemas.microsoft.com/office/drawing/2014/main" id="{7C75CEC1-B22A-36BE-CDA6-5A091B54BF48}"/>
              </a:ext>
            </a:extLst>
          </p:cNvPr>
          <p:cNvSpPr/>
          <p:nvPr/>
        </p:nvSpPr>
        <p:spPr>
          <a:xfrm>
            <a:off x="25302" y="12539"/>
            <a:ext cx="9144000" cy="1231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C8B562F4-7F68-C761-8355-3AA520D65983}"/>
              </a:ext>
            </a:extLst>
          </p:cNvPr>
          <p:cNvSpPr/>
          <p:nvPr/>
        </p:nvSpPr>
        <p:spPr>
          <a:xfrm>
            <a:off x="8915400" y="0"/>
            <a:ext cx="228600" cy="123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653125" y="285750"/>
            <a:ext cx="3017322"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Interviews</a:t>
            </a:r>
          </a:p>
        </p:txBody>
      </p:sp>
      <p:sp>
        <p:nvSpPr>
          <p:cNvPr id="9" name="TextBox 8">
            <a:extLst>
              <a:ext uri="{FF2B5EF4-FFF2-40B4-BE49-F238E27FC236}">
                <a16:creationId xmlns:a16="http://schemas.microsoft.com/office/drawing/2014/main" id="{3C0F7A2B-A62D-F64E-BCB8-8136F4959291}"/>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16</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0FC45DC-9AFF-524D-80AB-B04EFACAD6B6}"/>
              </a:ext>
            </a:extLst>
          </p:cNvPr>
          <p:cNvSpPr/>
          <p:nvPr/>
        </p:nvSpPr>
        <p:spPr>
          <a:xfrm>
            <a:off x="457200" y="1604366"/>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42" name="TextBox 41">
            <a:extLst>
              <a:ext uri="{FF2B5EF4-FFF2-40B4-BE49-F238E27FC236}">
                <a16:creationId xmlns:a16="http://schemas.microsoft.com/office/drawing/2014/main" id="{64AA6796-6672-944E-A2C5-E6EFE47ABA98}"/>
              </a:ext>
            </a:extLst>
          </p:cNvPr>
          <p:cNvSpPr txBox="1"/>
          <p:nvPr/>
        </p:nvSpPr>
        <p:spPr>
          <a:xfrm>
            <a:off x="536954" y="3795767"/>
            <a:ext cx="2016639" cy="369332"/>
          </a:xfrm>
          <a:prstGeom prst="rect">
            <a:avLst/>
          </a:prstGeom>
          <a:noFill/>
        </p:spPr>
        <p:txBody>
          <a:bodyPr wrap="square" lIns="0" tIns="0" rIns="0" bIns="0" rtlCol="0">
            <a:spAutoFit/>
          </a:bodyPr>
          <a:lstStyle/>
          <a:p>
            <a:pPr algn="ctr"/>
            <a:r>
              <a:rPr lang="en-US" sz="2400" b="1" dirty="0" err="1">
                <a:solidFill>
                  <a:schemeClr val="accent5"/>
                </a:solidFill>
                <a:latin typeface="Segoe UI" panose="020B0502040204020203" pitchFamily="34" charset="0"/>
                <a:cs typeface="Segoe UI" panose="020B0502040204020203" pitchFamily="34" charset="0"/>
              </a:rPr>
              <a:t>Preetam</a:t>
            </a:r>
            <a:r>
              <a:rPr lang="en-US" sz="2400" b="1" dirty="0">
                <a:solidFill>
                  <a:schemeClr val="accent5"/>
                </a:solidFill>
                <a:latin typeface="Segoe UI" panose="020B0502040204020203" pitchFamily="34" charset="0"/>
                <a:cs typeface="Segoe UI" panose="020B0502040204020203" pitchFamily="34" charset="0"/>
              </a:rPr>
              <a:t> Das</a:t>
            </a:r>
          </a:p>
        </p:txBody>
      </p:sp>
      <p:sp>
        <p:nvSpPr>
          <p:cNvPr id="43" name="TextBox 42">
            <a:extLst>
              <a:ext uri="{FF2B5EF4-FFF2-40B4-BE49-F238E27FC236}">
                <a16:creationId xmlns:a16="http://schemas.microsoft.com/office/drawing/2014/main" id="{C6454411-1EF1-474F-96FB-A14245C443E0}"/>
              </a:ext>
            </a:extLst>
          </p:cNvPr>
          <p:cNvSpPr txBox="1"/>
          <p:nvPr/>
        </p:nvSpPr>
        <p:spPr>
          <a:xfrm>
            <a:off x="419100" y="4204216"/>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r>
              <a:rPr lang="en-US" sz="1500" dirty="0">
                <a:solidFill>
                  <a:schemeClr val="accent5"/>
                </a:solidFill>
                <a:latin typeface="Segoe UI" panose="020B0502040204020203" pitchFamily="34" charset="0"/>
                <a:cs typeface="Segoe UI" panose="020B0502040204020203" pitchFamily="34" charset="0"/>
              </a:rPr>
              <a:t>(CEO of OASIS)</a:t>
            </a:r>
          </a:p>
        </p:txBody>
      </p:sp>
      <p:pic>
        <p:nvPicPr>
          <p:cNvPr id="11" name="Picture 10">
            <a:extLst>
              <a:ext uri="{FF2B5EF4-FFF2-40B4-BE49-F238E27FC236}">
                <a16:creationId xmlns:a16="http://schemas.microsoft.com/office/drawing/2014/main" id="{7E75C2A5-92BD-9858-9E4E-086CFA18FA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00" r="18344"/>
          <a:stretch/>
        </p:blipFill>
        <p:spPr>
          <a:xfrm>
            <a:off x="502200" y="1660054"/>
            <a:ext cx="2070000" cy="1989109"/>
          </a:xfrm>
          <a:prstGeom prst="ellipse">
            <a:avLst/>
          </a:prstGeom>
          <a:ln>
            <a:noFill/>
          </a:ln>
          <a:effectLst>
            <a:softEdge rad="0"/>
          </a:effectLst>
        </p:spPr>
      </p:pic>
      <p:sp>
        <p:nvSpPr>
          <p:cNvPr id="13" name="Oval 12">
            <a:extLst>
              <a:ext uri="{FF2B5EF4-FFF2-40B4-BE49-F238E27FC236}">
                <a16:creationId xmlns:a16="http://schemas.microsoft.com/office/drawing/2014/main" id="{0C473DD3-BCC1-81B2-0205-ED967ACF20F7}"/>
              </a:ext>
            </a:extLst>
          </p:cNvPr>
          <p:cNvSpPr/>
          <p:nvPr/>
        </p:nvSpPr>
        <p:spPr>
          <a:xfrm>
            <a:off x="6069600" y="1516558"/>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6" name="TextBox 15">
            <a:extLst>
              <a:ext uri="{FF2B5EF4-FFF2-40B4-BE49-F238E27FC236}">
                <a16:creationId xmlns:a16="http://schemas.microsoft.com/office/drawing/2014/main" id="{2809F9CF-7013-C716-76AE-ACA32991FC67}"/>
              </a:ext>
            </a:extLst>
          </p:cNvPr>
          <p:cNvSpPr txBox="1"/>
          <p:nvPr/>
        </p:nvSpPr>
        <p:spPr>
          <a:xfrm>
            <a:off x="3432554" y="3759036"/>
            <a:ext cx="2016639"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Kasish Verma</a:t>
            </a:r>
          </a:p>
        </p:txBody>
      </p:sp>
      <p:sp>
        <p:nvSpPr>
          <p:cNvPr id="17" name="TextBox 16">
            <a:extLst>
              <a:ext uri="{FF2B5EF4-FFF2-40B4-BE49-F238E27FC236}">
                <a16:creationId xmlns:a16="http://schemas.microsoft.com/office/drawing/2014/main" id="{D9FCAFA1-795A-9B3D-91EB-9DAA923093C9}"/>
              </a:ext>
            </a:extLst>
          </p:cNvPr>
          <p:cNvSpPr txBox="1"/>
          <p:nvPr/>
        </p:nvSpPr>
        <p:spPr>
          <a:xfrm>
            <a:off x="3314700" y="4167485"/>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endParaRPr lang="en-US" sz="1500" dirty="0">
              <a:solidFill>
                <a:schemeClr val="accent5"/>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AA6A46DA-6923-78A2-E472-4B660F054F94}"/>
              </a:ext>
            </a:extLst>
          </p:cNvPr>
          <p:cNvSpPr txBox="1"/>
          <p:nvPr/>
        </p:nvSpPr>
        <p:spPr>
          <a:xfrm>
            <a:off x="6145800" y="3714750"/>
            <a:ext cx="2160000"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Aadi </a:t>
            </a:r>
            <a:r>
              <a:rPr lang="en-US" sz="2400" b="1" dirty="0" err="1">
                <a:solidFill>
                  <a:schemeClr val="accent5"/>
                </a:solidFill>
                <a:latin typeface="Segoe UI" panose="020B0502040204020203" pitchFamily="34" charset="0"/>
                <a:cs typeface="Segoe UI" panose="020B0502040204020203" pitchFamily="34" charset="0"/>
              </a:rPr>
              <a:t>Padamvar</a:t>
            </a:r>
            <a:endParaRPr lang="en-US" sz="2400" b="1" dirty="0">
              <a:solidFill>
                <a:schemeClr val="accent5"/>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3B26CCED-C4A5-7D06-7A86-8F0B77DA8D86}"/>
              </a:ext>
            </a:extLst>
          </p:cNvPr>
          <p:cNvSpPr txBox="1"/>
          <p:nvPr/>
        </p:nvSpPr>
        <p:spPr>
          <a:xfrm>
            <a:off x="6027946" y="4123199"/>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r>
              <a:rPr lang="en-US" sz="1500" dirty="0">
                <a:solidFill>
                  <a:schemeClr val="accent5"/>
                </a:solidFill>
                <a:latin typeface="Segoe UI" panose="020B0502040204020203" pitchFamily="34" charset="0"/>
                <a:cs typeface="Segoe UI" panose="020B0502040204020203" pitchFamily="34" charset="0"/>
              </a:rPr>
              <a:t>(Works in Placement Cell)</a:t>
            </a:r>
          </a:p>
        </p:txBody>
      </p:sp>
      <p:pic>
        <p:nvPicPr>
          <p:cNvPr id="21" name="Picture 20">
            <a:extLst>
              <a:ext uri="{FF2B5EF4-FFF2-40B4-BE49-F238E27FC236}">
                <a16:creationId xmlns:a16="http://schemas.microsoft.com/office/drawing/2014/main" id="{A3F09FB5-B2F1-A49B-15D3-E10F7DE2ED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094" t="14066" r="1606" b="39373"/>
          <a:stretch/>
        </p:blipFill>
        <p:spPr>
          <a:xfrm>
            <a:off x="6116193" y="1563750"/>
            <a:ext cx="2066813" cy="2016000"/>
          </a:xfrm>
          <a:prstGeom prst="ellipse">
            <a:avLst/>
          </a:prstGeom>
          <a:ln>
            <a:noFill/>
          </a:ln>
          <a:effectLst>
            <a:softEdge rad="0"/>
          </a:effectLst>
        </p:spPr>
      </p:pic>
    </p:spTree>
    <p:extLst>
      <p:ext uri="{BB962C8B-B14F-4D97-AF65-F5344CB8AC3E}">
        <p14:creationId xmlns:p14="http://schemas.microsoft.com/office/powerpoint/2010/main" val="267788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75CEC1-B22A-36BE-CDA6-5A091B54BF48}"/>
              </a:ext>
            </a:extLst>
          </p:cNvPr>
          <p:cNvSpPr/>
          <p:nvPr/>
        </p:nvSpPr>
        <p:spPr>
          <a:xfrm>
            <a:off x="0" y="0"/>
            <a:ext cx="9144000" cy="10456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C8B562F4-7F68-C761-8355-3AA520D65983}"/>
              </a:ext>
            </a:extLst>
          </p:cNvPr>
          <p:cNvSpPr/>
          <p:nvPr/>
        </p:nvSpPr>
        <p:spPr>
          <a:xfrm>
            <a:off x="8915400" y="0"/>
            <a:ext cx="228600" cy="10456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609600" y="227926"/>
            <a:ext cx="5181600"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Table of Contents</a:t>
            </a:r>
          </a:p>
        </p:txBody>
      </p:sp>
      <p:sp>
        <p:nvSpPr>
          <p:cNvPr id="9" name="TextBox 8">
            <a:extLst>
              <a:ext uri="{FF2B5EF4-FFF2-40B4-BE49-F238E27FC236}">
                <a16:creationId xmlns:a16="http://schemas.microsoft.com/office/drawing/2014/main" id="{3C0F7A2B-A62D-F64E-BCB8-8136F4959291}"/>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02</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C204D133-F493-F0A6-F324-ED30956B7829}"/>
              </a:ext>
            </a:extLst>
          </p:cNvPr>
          <p:cNvGrpSpPr/>
          <p:nvPr/>
        </p:nvGrpSpPr>
        <p:grpSpPr>
          <a:xfrm>
            <a:off x="734934" y="1901646"/>
            <a:ext cx="1646950" cy="2879403"/>
            <a:chOff x="-2151355" y="317534"/>
            <a:chExt cx="3287540" cy="5747687"/>
          </a:xfrm>
        </p:grpSpPr>
        <p:sp>
          <p:nvSpPr>
            <p:cNvPr id="10" name="Freeform: Shape 9">
              <a:extLst>
                <a:ext uri="{FF2B5EF4-FFF2-40B4-BE49-F238E27FC236}">
                  <a16:creationId xmlns:a16="http://schemas.microsoft.com/office/drawing/2014/main" id="{72E3B9BB-4C8F-E149-E083-624E39D65342}"/>
                </a:ext>
              </a:extLst>
            </p:cNvPr>
            <p:cNvSpPr/>
            <p:nvPr/>
          </p:nvSpPr>
          <p:spPr>
            <a:xfrm>
              <a:off x="-2151355" y="758718"/>
              <a:ext cx="3287540" cy="4706056"/>
            </a:xfrm>
            <a:custGeom>
              <a:avLst/>
              <a:gdLst>
                <a:gd name="connsiteX0" fmla="*/ 1611835 w 3287540"/>
                <a:gd name="connsiteY0" fmla="*/ 197416 h 4706056"/>
                <a:gd name="connsiteX1" fmla="*/ 1134633 w 3287540"/>
                <a:gd name="connsiteY1" fmla="*/ 436 h 4706056"/>
                <a:gd name="connsiteX2" fmla="*/ 617425 w 3287540"/>
                <a:gd name="connsiteY2" fmla="*/ 241189 h 4706056"/>
                <a:gd name="connsiteX3" fmla="*/ 535510 w 3287540"/>
                <a:gd name="connsiteY3" fmla="*/ 655131 h 4706056"/>
                <a:gd name="connsiteX4" fmla="*/ 760300 w 3287540"/>
                <a:gd name="connsiteY4" fmla="*/ 1874118 h 4706056"/>
                <a:gd name="connsiteX5" fmla="*/ 522175 w 3287540"/>
                <a:gd name="connsiteY5" fmla="*/ 3051235 h 4706056"/>
                <a:gd name="connsiteX6" fmla="*/ 219280 w 3287540"/>
                <a:gd name="connsiteY6" fmla="*/ 3346228 h 4706056"/>
                <a:gd name="connsiteX7" fmla="*/ 28780 w 3287540"/>
                <a:gd name="connsiteY7" fmla="*/ 4139854 h 4706056"/>
                <a:gd name="connsiteX8" fmla="*/ 618378 w 3287540"/>
                <a:gd name="connsiteY8" fmla="*/ 4692729 h 4706056"/>
                <a:gd name="connsiteX9" fmla="*/ 1566115 w 3287540"/>
                <a:gd name="connsiteY9" fmla="*/ 4343495 h 4706056"/>
                <a:gd name="connsiteX10" fmla="*/ 2347165 w 3287540"/>
                <a:gd name="connsiteY10" fmla="*/ 3650737 h 4706056"/>
                <a:gd name="connsiteX11" fmla="*/ 2966290 w 3287540"/>
                <a:gd name="connsiteY11" fmla="*/ 3291036 h 4706056"/>
                <a:gd name="connsiteX12" fmla="*/ 3142503 w 3287540"/>
                <a:gd name="connsiteY12" fmla="*/ 2089177 h 4706056"/>
                <a:gd name="connsiteX13" fmla="*/ 2219530 w 3287540"/>
                <a:gd name="connsiteY13" fmla="*/ 1279374 h 4706056"/>
                <a:gd name="connsiteX14" fmla="*/ 1922350 w 3287540"/>
                <a:gd name="connsiteY14" fmla="*/ 598987 h 4706056"/>
                <a:gd name="connsiteX15" fmla="*/ 1411810 w 3287540"/>
                <a:gd name="connsiteY15" fmla="*/ 99402 h 470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7540" h="4706056">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chemeClr val="accent1">
                <a:lumMod val="20000"/>
                <a:lumOff val="80000"/>
              </a:schemeClr>
            </a:solidFill>
            <a:ln w="9525" cap="flat">
              <a:noFill/>
              <a:prstDash val="solid"/>
              <a:miter/>
            </a:ln>
          </p:spPr>
          <p:txBody>
            <a:bodyPr rtlCol="0" anchor="ctr"/>
            <a:lstStyle/>
            <a:p>
              <a:endParaRPr lang="en-US" dirty="0"/>
            </a:p>
          </p:txBody>
        </p:sp>
        <p:grpSp>
          <p:nvGrpSpPr>
            <p:cNvPr id="11" name="Gráfico 2">
              <a:extLst>
                <a:ext uri="{FF2B5EF4-FFF2-40B4-BE49-F238E27FC236}">
                  <a16:creationId xmlns:a16="http://schemas.microsoft.com/office/drawing/2014/main" id="{28C7A365-972A-3C79-3358-25A958EAAF98}"/>
                </a:ext>
              </a:extLst>
            </p:cNvPr>
            <p:cNvGrpSpPr/>
            <p:nvPr/>
          </p:nvGrpSpPr>
          <p:grpSpPr>
            <a:xfrm>
              <a:off x="-1219650" y="317534"/>
              <a:ext cx="2269853" cy="5747687"/>
              <a:chOff x="-1219650" y="317534"/>
              <a:chExt cx="2269853" cy="5747687"/>
            </a:xfrm>
          </p:grpSpPr>
          <p:grpSp>
            <p:nvGrpSpPr>
              <p:cNvPr id="12" name="Gráfico 2">
                <a:extLst>
                  <a:ext uri="{FF2B5EF4-FFF2-40B4-BE49-F238E27FC236}">
                    <a16:creationId xmlns:a16="http://schemas.microsoft.com/office/drawing/2014/main" id="{47338C94-A083-7A26-8892-D877ED4BB7E3}"/>
                  </a:ext>
                </a:extLst>
              </p:cNvPr>
              <p:cNvGrpSpPr/>
              <p:nvPr/>
            </p:nvGrpSpPr>
            <p:grpSpPr>
              <a:xfrm>
                <a:off x="-790910" y="665898"/>
                <a:ext cx="1841113" cy="1060071"/>
                <a:chOff x="-790910" y="665898"/>
                <a:chExt cx="1841113" cy="1060071"/>
              </a:xfrm>
            </p:grpSpPr>
            <p:sp>
              <p:nvSpPr>
                <p:cNvPr id="13" name="Freeform: Shape 12">
                  <a:extLst>
                    <a:ext uri="{FF2B5EF4-FFF2-40B4-BE49-F238E27FC236}">
                      <a16:creationId xmlns:a16="http://schemas.microsoft.com/office/drawing/2014/main" id="{832AB284-93C8-8557-531A-596606FA336A}"/>
                    </a:ext>
                  </a:extLst>
                </p:cNvPr>
                <p:cNvSpPr/>
                <p:nvPr/>
              </p:nvSpPr>
              <p:spPr>
                <a:xfrm>
                  <a:off x="294869" y="932343"/>
                  <a:ext cx="536479" cy="684193"/>
                </a:xfrm>
                <a:custGeom>
                  <a:avLst/>
                  <a:gdLst>
                    <a:gd name="connsiteX0" fmla="*/ 0 w 536479"/>
                    <a:gd name="connsiteY0" fmla="*/ 468182 h 684193"/>
                    <a:gd name="connsiteX1" fmla="*/ 512445 w 536479"/>
                    <a:gd name="connsiteY1" fmla="*/ 0 h 684193"/>
                    <a:gd name="connsiteX2" fmla="*/ 533400 w 536479"/>
                    <a:gd name="connsiteY2" fmla="*/ 78982 h 684193"/>
                    <a:gd name="connsiteX3" fmla="*/ 292418 w 536479"/>
                    <a:gd name="connsiteY3" fmla="*/ 471989 h 684193"/>
                    <a:gd name="connsiteX4" fmla="*/ 51435 w 536479"/>
                    <a:gd name="connsiteY4" fmla="*/ 684193 h 684193"/>
                    <a:gd name="connsiteX5" fmla="*/ 0 w 536479"/>
                    <a:gd name="connsiteY5" fmla="*/ 468182 h 6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79" h="684193">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w="9525" cap="flat">
                  <a:noFill/>
                  <a:prstDash val="solid"/>
                  <a:miter/>
                </a:ln>
              </p:spPr>
              <p:txBody>
                <a:bodyPr rtlCol="0" anchor="ctr"/>
                <a:lstStyle/>
                <a:p>
                  <a:endParaRPr lang="en-US"/>
                </a:p>
              </p:txBody>
            </p:sp>
            <p:grpSp>
              <p:nvGrpSpPr>
                <p:cNvPr id="14" name="Gráfico 2">
                  <a:extLst>
                    <a:ext uri="{FF2B5EF4-FFF2-40B4-BE49-F238E27FC236}">
                      <a16:creationId xmlns:a16="http://schemas.microsoft.com/office/drawing/2014/main" id="{BC9DBD83-8926-5680-D85A-F31442471EC6}"/>
                    </a:ext>
                  </a:extLst>
                </p:cNvPr>
                <p:cNvGrpSpPr/>
                <p:nvPr/>
              </p:nvGrpSpPr>
              <p:grpSpPr>
                <a:xfrm>
                  <a:off x="742025" y="665898"/>
                  <a:ext cx="308177" cy="396813"/>
                  <a:chOff x="742025" y="665898"/>
                  <a:chExt cx="308177" cy="396813"/>
                </a:xfrm>
                <a:solidFill>
                  <a:srgbClr val="F8B78C"/>
                </a:solidFill>
              </p:grpSpPr>
              <p:grpSp>
                <p:nvGrpSpPr>
                  <p:cNvPr id="15" name="Gráfico 2">
                    <a:extLst>
                      <a:ext uri="{FF2B5EF4-FFF2-40B4-BE49-F238E27FC236}">
                        <a16:creationId xmlns:a16="http://schemas.microsoft.com/office/drawing/2014/main" id="{168911FF-BA82-1D34-2BF4-1849CDBDCA6C}"/>
                      </a:ext>
                    </a:extLst>
                  </p:cNvPr>
                  <p:cNvGrpSpPr/>
                  <p:nvPr/>
                </p:nvGrpSpPr>
                <p:grpSpPr>
                  <a:xfrm>
                    <a:off x="771555" y="665898"/>
                    <a:ext cx="278646" cy="392055"/>
                    <a:chOff x="771555" y="665898"/>
                    <a:chExt cx="278646" cy="392055"/>
                  </a:xfrm>
                  <a:solidFill>
                    <a:srgbClr val="F8B78C"/>
                  </a:solidFill>
                </p:grpSpPr>
                <p:sp>
                  <p:nvSpPr>
                    <p:cNvPr id="16" name="Freeform: Shape 15">
                      <a:extLst>
                        <a:ext uri="{FF2B5EF4-FFF2-40B4-BE49-F238E27FC236}">
                          <a16:creationId xmlns:a16="http://schemas.microsoft.com/office/drawing/2014/main" id="{D6ECDFD5-DE68-8C2B-3969-A4C48DF5C50A}"/>
                        </a:ext>
                      </a:extLst>
                    </p:cNvPr>
                    <p:cNvSpPr/>
                    <p:nvPr/>
                  </p:nvSpPr>
                  <p:spPr>
                    <a:xfrm>
                      <a:off x="771555" y="786750"/>
                      <a:ext cx="174118" cy="271203"/>
                    </a:xfrm>
                    <a:custGeom>
                      <a:avLst/>
                      <a:gdLst>
                        <a:gd name="connsiteX0" fmla="*/ 36712 w 174118"/>
                        <a:gd name="connsiteY0" fmla="*/ 271203 h 271203"/>
                        <a:gd name="connsiteX1" fmla="*/ 101482 w 174118"/>
                        <a:gd name="connsiteY1" fmla="*/ 216011 h 271203"/>
                        <a:gd name="connsiteX2" fmla="*/ 160537 w 174118"/>
                        <a:gd name="connsiteY2" fmla="*/ 150351 h 271203"/>
                        <a:gd name="connsiteX3" fmla="*/ 137677 w 174118"/>
                        <a:gd name="connsiteY3" fmla="*/ 36160 h 271203"/>
                        <a:gd name="connsiteX4" fmla="*/ 76717 w 174118"/>
                        <a:gd name="connsiteY4" fmla="*/ 0 h 271203"/>
                        <a:gd name="connsiteX5" fmla="*/ 28139 w 174118"/>
                        <a:gd name="connsiteY5" fmla="*/ 74224 h 271203"/>
                        <a:gd name="connsiteX6" fmla="*/ 4327 w 174118"/>
                        <a:gd name="connsiteY6" fmla="*/ 241704 h 271203"/>
                        <a:gd name="connsiteX7" fmla="*/ 36712 w 174118"/>
                        <a:gd name="connsiteY7" fmla="*/ 271203 h 2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18" h="271203">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8F97B64-9BF0-95C4-82F4-CE49F0358349}"/>
                        </a:ext>
                      </a:extLst>
                    </p:cNvPr>
                    <p:cNvSpPr/>
                    <p:nvPr/>
                  </p:nvSpPr>
                  <p:spPr>
                    <a:xfrm>
                      <a:off x="823507" y="665898"/>
                      <a:ext cx="135255" cy="173189"/>
                    </a:xfrm>
                    <a:custGeom>
                      <a:avLst/>
                      <a:gdLst>
                        <a:gd name="connsiteX0" fmla="*/ 0 w 135255"/>
                        <a:gd name="connsiteY0" fmla="*/ 131319 h 173189"/>
                        <a:gd name="connsiteX1" fmla="*/ 64770 w 135255"/>
                        <a:gd name="connsiteY1" fmla="*/ 61853 h 173189"/>
                        <a:gd name="connsiteX2" fmla="*/ 127635 w 135255"/>
                        <a:gd name="connsiteY2" fmla="*/ 0 h 173189"/>
                        <a:gd name="connsiteX3" fmla="*/ 135255 w 135255"/>
                        <a:gd name="connsiteY3" fmla="*/ 18080 h 173189"/>
                        <a:gd name="connsiteX4" fmla="*/ 97155 w 135255"/>
                        <a:gd name="connsiteY4" fmla="*/ 67563 h 173189"/>
                        <a:gd name="connsiteX5" fmla="*/ 76200 w 135255"/>
                        <a:gd name="connsiteY5" fmla="*/ 173189 h 173189"/>
                        <a:gd name="connsiteX6" fmla="*/ 51435 w 135255"/>
                        <a:gd name="connsiteY6" fmla="*/ 158916 h 1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55" h="173189">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7B61004-5C20-6F0F-1CC3-BFF739467C13}"/>
                        </a:ext>
                      </a:extLst>
                    </p:cNvPr>
                    <p:cNvSpPr/>
                    <p:nvPr/>
                  </p:nvSpPr>
                  <p:spPr>
                    <a:xfrm>
                      <a:off x="874942" y="722994"/>
                      <a:ext cx="149542" cy="134174"/>
                    </a:xfrm>
                    <a:custGeom>
                      <a:avLst/>
                      <a:gdLst>
                        <a:gd name="connsiteX0" fmla="*/ 67628 w 149542"/>
                        <a:gd name="connsiteY0" fmla="*/ 37112 h 134174"/>
                        <a:gd name="connsiteX1" fmla="*/ 137160 w 149542"/>
                        <a:gd name="connsiteY1" fmla="*/ 0 h 134174"/>
                        <a:gd name="connsiteX2" fmla="*/ 149543 w 149542"/>
                        <a:gd name="connsiteY2" fmla="*/ 15225 h 134174"/>
                        <a:gd name="connsiteX3" fmla="*/ 87630 w 149542"/>
                        <a:gd name="connsiteY3" fmla="*/ 63757 h 134174"/>
                        <a:gd name="connsiteX4" fmla="*/ 42863 w 149542"/>
                        <a:gd name="connsiteY4" fmla="*/ 134174 h 134174"/>
                        <a:gd name="connsiteX5" fmla="*/ 0 w 149542"/>
                        <a:gd name="connsiteY5" fmla="*/ 101820 h 13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 h="134174">
                          <a:moveTo>
                            <a:pt x="67628" y="37112"/>
                          </a:moveTo>
                          <a:lnTo>
                            <a:pt x="137160" y="0"/>
                          </a:lnTo>
                          <a:lnTo>
                            <a:pt x="149543" y="15225"/>
                          </a:lnTo>
                          <a:lnTo>
                            <a:pt x="87630" y="63757"/>
                          </a:lnTo>
                          <a:lnTo>
                            <a:pt x="42863" y="134174"/>
                          </a:lnTo>
                          <a:lnTo>
                            <a:pt x="0" y="101820"/>
                          </a:lnTo>
                          <a:close/>
                        </a:path>
                      </a:pathLst>
                    </a:custGeom>
                    <a:solidFill>
                      <a:srgbClr val="F8B78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256A66-09E6-F682-BF8E-0D1A5C19BCA4}"/>
                        </a:ext>
                      </a:extLst>
                    </p:cNvPr>
                    <p:cNvSpPr/>
                    <p:nvPr/>
                  </p:nvSpPr>
                  <p:spPr>
                    <a:xfrm>
                      <a:off x="913042" y="769622"/>
                      <a:ext cx="124777" cy="111336"/>
                    </a:xfrm>
                    <a:custGeom>
                      <a:avLst/>
                      <a:gdLst>
                        <a:gd name="connsiteX0" fmla="*/ 124778 w 124777"/>
                        <a:gd name="connsiteY0" fmla="*/ 0 h 111336"/>
                        <a:gd name="connsiteX1" fmla="*/ 67628 w 124777"/>
                        <a:gd name="connsiteY1" fmla="*/ 25693 h 111336"/>
                        <a:gd name="connsiteX2" fmla="*/ 27623 w 124777"/>
                        <a:gd name="connsiteY2" fmla="*/ 37112 h 111336"/>
                        <a:gd name="connsiteX3" fmla="*/ 0 w 124777"/>
                        <a:gd name="connsiteY3" fmla="*/ 74224 h 111336"/>
                        <a:gd name="connsiteX4" fmla="*/ 25718 w 124777"/>
                        <a:gd name="connsiteY4" fmla="*/ 111336 h 111336"/>
                        <a:gd name="connsiteX5" fmla="*/ 54293 w 124777"/>
                        <a:gd name="connsiteY5" fmla="*/ 70418 h 111336"/>
                        <a:gd name="connsiteX6" fmla="*/ 123825 w 124777"/>
                        <a:gd name="connsiteY6" fmla="*/ 23790 h 1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1336">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60B3E8-B4C3-5314-5A21-BF8CBB97C9CE}"/>
                        </a:ext>
                      </a:extLst>
                    </p:cNvPr>
                    <p:cNvSpPr/>
                    <p:nvPr/>
                  </p:nvSpPr>
                  <p:spPr>
                    <a:xfrm>
                      <a:off x="923519" y="831475"/>
                      <a:ext cx="126682" cy="80885"/>
                    </a:xfrm>
                    <a:custGeom>
                      <a:avLst/>
                      <a:gdLst>
                        <a:gd name="connsiteX0" fmla="*/ 126683 w 126682"/>
                        <a:gd name="connsiteY0" fmla="*/ 0 h 80885"/>
                        <a:gd name="connsiteX1" fmla="*/ 18097 w 126682"/>
                        <a:gd name="connsiteY1" fmla="*/ 27596 h 80885"/>
                        <a:gd name="connsiteX2" fmla="*/ 0 w 126682"/>
                        <a:gd name="connsiteY2" fmla="*/ 55192 h 80885"/>
                        <a:gd name="connsiteX3" fmla="*/ 16193 w 126682"/>
                        <a:gd name="connsiteY3" fmla="*/ 80885 h 80885"/>
                        <a:gd name="connsiteX4" fmla="*/ 60008 w 126682"/>
                        <a:gd name="connsiteY4" fmla="*/ 50434 h 80885"/>
                        <a:gd name="connsiteX5" fmla="*/ 119063 w 126682"/>
                        <a:gd name="connsiteY5" fmla="*/ 18080 h 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80885">
                          <a:moveTo>
                            <a:pt x="126683" y="0"/>
                          </a:moveTo>
                          <a:lnTo>
                            <a:pt x="18097" y="27596"/>
                          </a:lnTo>
                          <a:lnTo>
                            <a:pt x="0" y="55192"/>
                          </a:lnTo>
                          <a:lnTo>
                            <a:pt x="16193" y="80885"/>
                          </a:lnTo>
                          <a:lnTo>
                            <a:pt x="60008" y="50434"/>
                          </a:lnTo>
                          <a:lnTo>
                            <a:pt x="119063" y="18080"/>
                          </a:lnTo>
                          <a:close/>
                        </a:path>
                      </a:pathLst>
                    </a:custGeom>
                    <a:solidFill>
                      <a:srgbClr val="F8B78C"/>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21AD0538-D6C0-B8C5-CC48-115D610509F9}"/>
                      </a:ext>
                    </a:extLst>
                  </p:cNvPr>
                  <p:cNvSpPr/>
                  <p:nvPr/>
                </p:nvSpPr>
                <p:spPr>
                  <a:xfrm>
                    <a:off x="742025" y="729408"/>
                    <a:ext cx="118790" cy="333303"/>
                  </a:xfrm>
                  <a:custGeom>
                    <a:avLst/>
                    <a:gdLst>
                      <a:gd name="connsiteX0" fmla="*/ 520 w 118790"/>
                      <a:gd name="connsiteY0" fmla="*/ 327594 h 333303"/>
                      <a:gd name="connsiteX1" fmla="*/ 28142 w 118790"/>
                      <a:gd name="connsiteY1" fmla="*/ 238144 h 333303"/>
                      <a:gd name="connsiteX2" fmla="*/ 31953 w 118790"/>
                      <a:gd name="connsiteY2" fmla="*/ 83035 h 333303"/>
                      <a:gd name="connsiteX3" fmla="*/ 63385 w 118790"/>
                      <a:gd name="connsiteY3" fmla="*/ 4053 h 333303"/>
                      <a:gd name="connsiteX4" fmla="*/ 87197 w 118790"/>
                      <a:gd name="connsiteY4" fmla="*/ 36407 h 333303"/>
                      <a:gd name="connsiteX5" fmla="*/ 85292 w 118790"/>
                      <a:gd name="connsiteY5" fmla="*/ 103018 h 333303"/>
                      <a:gd name="connsiteX6" fmla="*/ 118630 w 118790"/>
                      <a:gd name="connsiteY6" fmla="*/ 199129 h 333303"/>
                      <a:gd name="connsiteX7" fmla="*/ 25285 w 118790"/>
                      <a:gd name="connsiteY7" fmla="*/ 333303 h 333303"/>
                      <a:gd name="connsiteX8" fmla="*/ 520 w 118790"/>
                      <a:gd name="connsiteY8" fmla="*/ 327594 h 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90" h="333303">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33481F0-4A04-585F-527F-9B8CA04102C6}"/>
                    </a:ext>
                  </a:extLst>
                </p:cNvPr>
                <p:cNvSpPr/>
                <p:nvPr/>
              </p:nvSpPr>
              <p:spPr>
                <a:xfrm>
                  <a:off x="-790910" y="1193479"/>
                  <a:ext cx="1169600" cy="532490"/>
                </a:xfrm>
                <a:custGeom>
                  <a:avLst/>
                  <a:gdLst>
                    <a:gd name="connsiteX0" fmla="*/ 471418 w 1169600"/>
                    <a:gd name="connsiteY0" fmla="*/ 73824 h 532490"/>
                    <a:gd name="connsiteX1" fmla="*/ 1041966 w 1169600"/>
                    <a:gd name="connsiteY1" fmla="*/ 179451 h 532490"/>
                    <a:gd name="connsiteX2" fmla="*/ 1063873 w 1169600"/>
                    <a:gd name="connsiteY2" fmla="*/ 216563 h 532490"/>
                    <a:gd name="connsiteX3" fmla="*/ 1097211 w 1169600"/>
                    <a:gd name="connsiteY3" fmla="*/ 189918 h 532490"/>
                    <a:gd name="connsiteX4" fmla="*/ 1169601 w 1169600"/>
                    <a:gd name="connsiteY4" fmla="*/ 408784 h 532490"/>
                    <a:gd name="connsiteX5" fmla="*/ 1005771 w 1169600"/>
                    <a:gd name="connsiteY5" fmla="*/ 532490 h 532490"/>
                    <a:gd name="connsiteX6" fmla="*/ 229483 w 1169600"/>
                    <a:gd name="connsiteY6" fmla="*/ 374527 h 532490"/>
                    <a:gd name="connsiteX7" fmla="*/ 2788 w 1169600"/>
                    <a:gd name="connsiteY7" fmla="*/ 73824 h 532490"/>
                    <a:gd name="connsiteX8" fmla="*/ 471418 w 1169600"/>
                    <a:gd name="connsiteY8" fmla="*/ 73824 h 5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600" h="53249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w="9525" cap="flat">
                  <a:noFill/>
                  <a:prstDash val="solid"/>
                  <a:miter/>
                </a:ln>
              </p:spPr>
              <p:txBody>
                <a:bodyPr rtlCol="0" anchor="ctr"/>
                <a:lstStyle/>
                <a:p>
                  <a:endParaRPr lang="en-US"/>
                </a:p>
              </p:txBody>
            </p:sp>
          </p:grpSp>
          <p:grpSp>
            <p:nvGrpSpPr>
              <p:cNvPr id="25" name="Gráfico 2">
                <a:extLst>
                  <a:ext uri="{FF2B5EF4-FFF2-40B4-BE49-F238E27FC236}">
                    <a16:creationId xmlns:a16="http://schemas.microsoft.com/office/drawing/2014/main" id="{1EEB5F19-CE4B-0178-F912-08374BF53219}"/>
                  </a:ext>
                </a:extLst>
              </p:cNvPr>
              <p:cNvGrpSpPr/>
              <p:nvPr/>
            </p:nvGrpSpPr>
            <p:grpSpPr>
              <a:xfrm>
                <a:off x="-1219650" y="317534"/>
                <a:ext cx="1596435" cy="5747687"/>
                <a:chOff x="-1219650" y="317534"/>
                <a:chExt cx="1596435" cy="5747687"/>
              </a:xfrm>
            </p:grpSpPr>
            <p:sp>
              <p:nvSpPr>
                <p:cNvPr id="26" name="Freeform: Shape 25">
                  <a:extLst>
                    <a:ext uri="{FF2B5EF4-FFF2-40B4-BE49-F238E27FC236}">
                      <a16:creationId xmlns:a16="http://schemas.microsoft.com/office/drawing/2014/main" id="{04488B16-C204-BE79-DD19-F2D4DEC03FCA}"/>
                    </a:ext>
                  </a:extLst>
                </p:cNvPr>
                <p:cNvSpPr/>
                <p:nvPr/>
              </p:nvSpPr>
              <p:spPr>
                <a:xfrm>
                  <a:off x="-209955" y="5799210"/>
                  <a:ext cx="586740" cy="238415"/>
                </a:xfrm>
                <a:custGeom>
                  <a:avLst/>
                  <a:gdLst>
                    <a:gd name="connsiteX0" fmla="*/ 0 w 586740"/>
                    <a:gd name="connsiteY0" fmla="*/ 92822 h 238415"/>
                    <a:gd name="connsiteX1" fmla="*/ 22860 w 586740"/>
                    <a:gd name="connsiteY1" fmla="*/ 228899 h 238415"/>
                    <a:gd name="connsiteX2" fmla="*/ 160973 w 586740"/>
                    <a:gd name="connsiteY2" fmla="*/ 231754 h 238415"/>
                    <a:gd name="connsiteX3" fmla="*/ 290513 w 586740"/>
                    <a:gd name="connsiteY3" fmla="*/ 234609 h 238415"/>
                    <a:gd name="connsiteX4" fmla="*/ 558165 w 586740"/>
                    <a:gd name="connsiteY4" fmla="*/ 238415 h 238415"/>
                    <a:gd name="connsiteX5" fmla="*/ 586740 w 586740"/>
                    <a:gd name="connsiteY5" fmla="*/ 210819 h 238415"/>
                    <a:gd name="connsiteX6" fmla="*/ 586740 w 586740"/>
                    <a:gd name="connsiteY6" fmla="*/ 210819 h 238415"/>
                    <a:gd name="connsiteX7" fmla="*/ 565785 w 586740"/>
                    <a:gd name="connsiteY7" fmla="*/ 183223 h 238415"/>
                    <a:gd name="connsiteX8" fmla="*/ 217170 w 586740"/>
                    <a:gd name="connsiteY8" fmla="*/ 25259 h 238415"/>
                    <a:gd name="connsiteX9" fmla="*/ 0 w 586740"/>
                    <a:gd name="connsiteY9" fmla="*/ 92822 h 2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 h="238415">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64B3FC-D229-DB8F-9C83-83795DEE9320}"/>
                    </a:ext>
                  </a:extLst>
                </p:cNvPr>
                <p:cNvSpPr/>
                <p:nvPr/>
              </p:nvSpPr>
              <p:spPr>
                <a:xfrm>
                  <a:off x="-981152" y="490325"/>
                  <a:ext cx="392451" cy="780123"/>
                </a:xfrm>
                <a:custGeom>
                  <a:avLst/>
                  <a:gdLst>
                    <a:gd name="connsiteX0" fmla="*/ 391150 w 392451"/>
                    <a:gd name="connsiteY0" fmla="*/ 606643 h 780123"/>
                    <a:gd name="connsiteX1" fmla="*/ 333048 w 392451"/>
                    <a:gd name="connsiteY1" fmla="*/ 757946 h 780123"/>
                    <a:gd name="connsiteX2" fmla="*/ 218748 w 392451"/>
                    <a:gd name="connsiteY2" fmla="*/ 779833 h 780123"/>
                    <a:gd name="connsiteX3" fmla="*/ 108258 w 392451"/>
                    <a:gd name="connsiteY3" fmla="*/ 660884 h 780123"/>
                    <a:gd name="connsiteX4" fmla="*/ 12055 w 392451"/>
                    <a:gd name="connsiteY4" fmla="*/ 315457 h 780123"/>
                    <a:gd name="connsiteX5" fmla="*/ 45393 w 392451"/>
                    <a:gd name="connsiteY5" fmla="*/ 47108 h 780123"/>
                    <a:gd name="connsiteX6" fmla="*/ 220653 w 392451"/>
                    <a:gd name="connsiteY6" fmla="*/ 13803 h 780123"/>
                    <a:gd name="connsiteX7" fmla="*/ 351145 w 392451"/>
                    <a:gd name="connsiteY7" fmla="*/ 250749 h 780123"/>
                    <a:gd name="connsiteX8" fmla="*/ 391150 w 392451"/>
                    <a:gd name="connsiteY8" fmla="*/ 606643 h 78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451" h="780123">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98E15E4-4F90-8C51-3B33-365298FC4BF7}"/>
                    </a:ext>
                  </a:extLst>
                </p:cNvPr>
                <p:cNvSpPr/>
                <p:nvPr/>
              </p:nvSpPr>
              <p:spPr>
                <a:xfrm>
                  <a:off x="-350080" y="2172266"/>
                  <a:ext cx="724960" cy="201617"/>
                </a:xfrm>
                <a:custGeom>
                  <a:avLst/>
                  <a:gdLst>
                    <a:gd name="connsiteX0" fmla="*/ 82023 w 724960"/>
                    <a:gd name="connsiteY0" fmla="*/ 0 h 201617"/>
                    <a:gd name="connsiteX1" fmla="*/ 724960 w 724960"/>
                    <a:gd name="connsiteY1" fmla="*/ 19032 h 201617"/>
                    <a:gd name="connsiteX2" fmla="*/ 75355 w 724960"/>
                    <a:gd name="connsiteY2" fmla="*/ 160819 h 201617"/>
                    <a:gd name="connsiteX3" fmla="*/ 82023 w 724960"/>
                    <a:gd name="connsiteY3" fmla="*/ 0 h 201617"/>
                  </a:gdLst>
                  <a:ahLst/>
                  <a:cxnLst>
                    <a:cxn ang="0">
                      <a:pos x="connsiteX0" y="connsiteY0"/>
                    </a:cxn>
                    <a:cxn ang="0">
                      <a:pos x="connsiteX1" y="connsiteY1"/>
                    </a:cxn>
                    <a:cxn ang="0">
                      <a:pos x="connsiteX2" y="connsiteY2"/>
                    </a:cxn>
                    <a:cxn ang="0">
                      <a:pos x="connsiteX3" y="connsiteY3"/>
                    </a:cxn>
                  </a:cxnLst>
                  <a:rect l="l" t="t" r="r" b="b"/>
                  <a:pathLst>
                    <a:path w="724960" h="201617">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60F443-94F0-02DC-0FDC-E995A072ED45}"/>
                    </a:ext>
                  </a:extLst>
                </p:cNvPr>
                <p:cNvSpPr/>
                <p:nvPr/>
              </p:nvSpPr>
              <p:spPr>
                <a:xfrm>
                  <a:off x="-935760" y="5879661"/>
                  <a:ext cx="559117" cy="185560"/>
                </a:xfrm>
                <a:custGeom>
                  <a:avLst/>
                  <a:gdLst>
                    <a:gd name="connsiteX0" fmla="*/ 559118 w 559117"/>
                    <a:gd name="connsiteY0" fmla="*/ 148448 h 185560"/>
                    <a:gd name="connsiteX1" fmla="*/ 559118 w 559117"/>
                    <a:gd name="connsiteY1" fmla="*/ 148448 h 185560"/>
                    <a:gd name="connsiteX2" fmla="*/ 521017 w 559117"/>
                    <a:gd name="connsiteY2" fmla="*/ 185560 h 185560"/>
                    <a:gd name="connsiteX3" fmla="*/ 4763 w 559117"/>
                    <a:gd name="connsiteY3" fmla="*/ 177947 h 185560"/>
                    <a:gd name="connsiteX4" fmla="*/ 0 w 559117"/>
                    <a:gd name="connsiteY4" fmla="*/ 2855 h 185560"/>
                    <a:gd name="connsiteX5" fmla="*/ 219075 w 559117"/>
                    <a:gd name="connsiteY5" fmla="*/ 0 h 185560"/>
                    <a:gd name="connsiteX6" fmla="*/ 533400 w 559117"/>
                    <a:gd name="connsiteY6" fmla="*/ 112288 h 185560"/>
                    <a:gd name="connsiteX7" fmla="*/ 559118 w 559117"/>
                    <a:gd name="connsiteY7" fmla="*/ 148448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117" h="185560">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C91CE88-7A16-A435-5B47-365EE6B7608C}"/>
                    </a:ext>
                  </a:extLst>
                </p:cNvPr>
                <p:cNvSpPr/>
                <p:nvPr/>
              </p:nvSpPr>
              <p:spPr>
                <a:xfrm>
                  <a:off x="-910242" y="2497709"/>
                  <a:ext cx="805062" cy="2138401"/>
                </a:xfrm>
                <a:custGeom>
                  <a:avLst/>
                  <a:gdLst>
                    <a:gd name="connsiteX0" fmla="*/ 76400 w 805062"/>
                    <a:gd name="connsiteY0" fmla="*/ 423458 h 2138401"/>
                    <a:gd name="connsiteX1" fmla="*/ 426920 w 805062"/>
                    <a:gd name="connsiteY1" fmla="*/ 1977405 h 2138401"/>
                    <a:gd name="connsiteX2" fmla="*/ 805063 w 805062"/>
                    <a:gd name="connsiteY2" fmla="*/ 1859407 h 2138401"/>
                    <a:gd name="connsiteX3" fmla="*/ 526933 w 805062"/>
                    <a:gd name="connsiteY3" fmla="*/ 50434 h 2138401"/>
                    <a:gd name="connsiteX4" fmla="*/ 5915 w 805062"/>
                    <a:gd name="connsiteY4" fmla="*/ 0 h 2138401"/>
                    <a:gd name="connsiteX5" fmla="*/ 76400 w 805062"/>
                    <a:gd name="connsiteY5" fmla="*/ 423458 h 21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062" h="2138401">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0CB287F-E9C9-364C-F706-7B2682C7387B}"/>
                    </a:ext>
                  </a:extLst>
                </p:cNvPr>
                <p:cNvSpPr/>
                <p:nvPr/>
              </p:nvSpPr>
              <p:spPr>
                <a:xfrm>
                  <a:off x="-1070885" y="2520548"/>
                  <a:ext cx="627567" cy="2056222"/>
                </a:xfrm>
                <a:custGeom>
                  <a:avLst/>
                  <a:gdLst>
                    <a:gd name="connsiteX0" fmla="*/ 578038 w 627567"/>
                    <a:gd name="connsiteY0" fmla="*/ 71369 h 2056222"/>
                    <a:gd name="connsiteX1" fmla="*/ 627568 w 627567"/>
                    <a:gd name="connsiteY1" fmla="*/ 765079 h 2056222"/>
                    <a:gd name="connsiteX2" fmla="*/ 536128 w 627567"/>
                    <a:gd name="connsiteY2" fmla="*/ 816465 h 2056222"/>
                    <a:gd name="connsiteX3" fmla="*/ 443736 w 627567"/>
                    <a:gd name="connsiteY3" fmla="*/ 1895568 h 2056222"/>
                    <a:gd name="connsiteX4" fmla="*/ 57973 w 627567"/>
                    <a:gd name="connsiteY4" fmla="*/ 1906987 h 2056222"/>
                    <a:gd name="connsiteX5" fmla="*/ 6538 w 627567"/>
                    <a:gd name="connsiteY5" fmla="*/ 535746 h 2056222"/>
                    <a:gd name="connsiteX6" fmla="*/ 29398 w 627567"/>
                    <a:gd name="connsiteY6" fmla="*/ 0 h 2056222"/>
                    <a:gd name="connsiteX7" fmla="*/ 578038 w 627567"/>
                    <a:gd name="connsiteY7" fmla="*/ 71369 h 20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67" h="2056222">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50AB998-064E-C0AC-F7F2-E7BD209FABFF}"/>
                    </a:ext>
                  </a:extLst>
                </p:cNvPr>
                <p:cNvSpPr/>
                <p:nvPr/>
              </p:nvSpPr>
              <p:spPr>
                <a:xfrm>
                  <a:off x="-1036736" y="4055606"/>
                  <a:ext cx="420990" cy="1859263"/>
                </a:xfrm>
                <a:custGeom>
                  <a:avLst/>
                  <a:gdLst>
                    <a:gd name="connsiteX0" fmla="*/ 393394 w 420990"/>
                    <a:gd name="connsiteY0" fmla="*/ 84548 h 1859263"/>
                    <a:gd name="connsiteX1" fmla="*/ 418159 w 420990"/>
                    <a:gd name="connsiteY1" fmla="*/ 614584 h 1859263"/>
                    <a:gd name="connsiteX2" fmla="*/ 381012 w 420990"/>
                    <a:gd name="connsiteY2" fmla="*/ 1824056 h 1859263"/>
                    <a:gd name="connsiteX3" fmla="*/ 101929 w 420990"/>
                    <a:gd name="connsiteY3" fmla="*/ 1859264 h 1859263"/>
                    <a:gd name="connsiteX4" fmla="*/ 12 w 420990"/>
                    <a:gd name="connsiteY4" fmla="*/ 169240 h 1859263"/>
                    <a:gd name="connsiteX5" fmla="*/ 393394 w 420990"/>
                    <a:gd name="connsiteY5" fmla="*/ 84548 h 185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90" h="1859263">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C2DEC32-6A63-13C3-6F12-BF5974957EF5}"/>
                    </a:ext>
                  </a:extLst>
                </p:cNvPr>
                <p:cNvSpPr/>
                <p:nvPr/>
              </p:nvSpPr>
              <p:spPr>
                <a:xfrm>
                  <a:off x="-1219650" y="1082695"/>
                  <a:ext cx="906825" cy="1867971"/>
                </a:xfrm>
                <a:custGeom>
                  <a:avLst/>
                  <a:gdLst>
                    <a:gd name="connsiteX0" fmla="*/ 643936 w 906825"/>
                    <a:gd name="connsiteY0" fmla="*/ 63757 h 1867971"/>
                    <a:gd name="connsiteX1" fmla="*/ 306751 w 906825"/>
                    <a:gd name="connsiteY1" fmla="*/ 0 h 1867971"/>
                    <a:gd name="connsiteX2" fmla="*/ 132443 w 906825"/>
                    <a:gd name="connsiteY2" fmla="*/ 196028 h 1867971"/>
                    <a:gd name="connsiteX3" fmla="*/ 46 w 906825"/>
                    <a:gd name="connsiteY3" fmla="*/ 757466 h 1867971"/>
                    <a:gd name="connsiteX4" fmla="*/ 129586 w 906825"/>
                    <a:gd name="connsiteY4" fmla="*/ 1867972 h 1867971"/>
                    <a:gd name="connsiteX5" fmla="*/ 906826 w 906825"/>
                    <a:gd name="connsiteY5" fmla="*/ 1618655 h 1867971"/>
                    <a:gd name="connsiteX6" fmla="*/ 643936 w 906825"/>
                    <a:gd name="connsiteY6" fmla="*/ 63757 h 18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25" h="1867971">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EC598D6-F051-52AA-1047-D0035061E596}"/>
                    </a:ext>
                  </a:extLst>
                </p:cNvPr>
                <p:cNvSpPr/>
                <p:nvPr/>
              </p:nvSpPr>
              <p:spPr>
                <a:xfrm>
                  <a:off x="-1089754" y="1264448"/>
                  <a:ext cx="895039" cy="1228152"/>
                </a:xfrm>
                <a:custGeom>
                  <a:avLst/>
                  <a:gdLst>
                    <a:gd name="connsiteX0" fmla="*/ 97797 w 895039"/>
                    <a:gd name="connsiteY0" fmla="*/ 0 h 1228152"/>
                    <a:gd name="connsiteX1" fmla="*/ 19692 w 895039"/>
                    <a:gd name="connsiteY1" fmla="*/ 299751 h 1228152"/>
                    <a:gd name="connsiteX2" fmla="*/ 446412 w 895039"/>
                    <a:gd name="connsiteY2" fmla="*/ 1054362 h 1228152"/>
                    <a:gd name="connsiteX3" fmla="*/ 775024 w 895039"/>
                    <a:gd name="connsiteY3" fmla="*/ 1218036 h 1228152"/>
                    <a:gd name="connsiteX4" fmla="*/ 887419 w 895039"/>
                    <a:gd name="connsiteY4" fmla="*/ 1167601 h 1228152"/>
                    <a:gd name="connsiteX5" fmla="*/ 895039 w 895039"/>
                    <a:gd name="connsiteY5" fmla="*/ 914478 h 1228152"/>
                    <a:gd name="connsiteX6" fmla="*/ 820744 w 895039"/>
                    <a:gd name="connsiteY6" fmla="*/ 906866 h 1228152"/>
                    <a:gd name="connsiteX7" fmla="*/ 776929 w 895039"/>
                    <a:gd name="connsiteY7" fmla="*/ 898301 h 1228152"/>
                    <a:gd name="connsiteX8" fmla="*/ 491179 w 895039"/>
                    <a:gd name="connsiteY8" fmla="*/ 411087 h 1228152"/>
                    <a:gd name="connsiteX9" fmla="*/ 97797 w 895039"/>
                    <a:gd name="connsiteY9" fmla="*/ 0 h 12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039" h="1228152">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B404F68-A7F2-BC8A-FE73-CD82E3E469E6}"/>
                    </a:ext>
                  </a:extLst>
                </p:cNvPr>
                <p:cNvSpPr/>
                <p:nvPr/>
              </p:nvSpPr>
              <p:spPr>
                <a:xfrm>
                  <a:off x="-970049" y="1059857"/>
                  <a:ext cx="372427" cy="250268"/>
                </a:xfrm>
                <a:custGeom>
                  <a:avLst/>
                  <a:gdLst>
                    <a:gd name="connsiteX0" fmla="*/ 372427 w 372427"/>
                    <a:gd name="connsiteY0" fmla="*/ 82788 h 250268"/>
                    <a:gd name="connsiteX1" fmla="*/ 305752 w 372427"/>
                    <a:gd name="connsiteY1" fmla="*/ 250268 h 250268"/>
                    <a:gd name="connsiteX2" fmla="*/ 0 w 372427"/>
                    <a:gd name="connsiteY2" fmla="*/ 90401 h 250268"/>
                    <a:gd name="connsiteX3" fmla="*/ 31432 w 372427"/>
                    <a:gd name="connsiteY3" fmla="*/ 0 h 250268"/>
                  </a:gdLst>
                  <a:ahLst/>
                  <a:cxnLst>
                    <a:cxn ang="0">
                      <a:pos x="connsiteX0" y="connsiteY0"/>
                    </a:cxn>
                    <a:cxn ang="0">
                      <a:pos x="connsiteX1" y="connsiteY1"/>
                    </a:cxn>
                    <a:cxn ang="0">
                      <a:pos x="connsiteX2" y="connsiteY2"/>
                    </a:cxn>
                    <a:cxn ang="0">
                      <a:pos x="connsiteX3" y="connsiteY3"/>
                    </a:cxn>
                  </a:cxnLst>
                  <a:rect l="l" t="t" r="r" b="b"/>
                  <a:pathLst>
                    <a:path w="372427" h="250268">
                      <a:moveTo>
                        <a:pt x="372427" y="82788"/>
                      </a:moveTo>
                      <a:lnTo>
                        <a:pt x="305752" y="250268"/>
                      </a:lnTo>
                      <a:lnTo>
                        <a:pt x="0" y="90401"/>
                      </a:lnTo>
                      <a:lnTo>
                        <a:pt x="31432" y="0"/>
                      </a:lnTo>
                      <a:close/>
                    </a:path>
                  </a:pathLst>
                </a:custGeom>
                <a:solidFill>
                  <a:srgbClr val="97D5F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D2542F9-2D08-C917-449B-28E4519BA687}"/>
                    </a:ext>
                  </a:extLst>
                </p:cNvPr>
                <p:cNvSpPr/>
                <p:nvPr/>
              </p:nvSpPr>
              <p:spPr>
                <a:xfrm>
                  <a:off x="-597622" y="1105533"/>
                  <a:ext cx="68579" cy="136077"/>
                </a:xfrm>
                <a:custGeom>
                  <a:avLst/>
                  <a:gdLst>
                    <a:gd name="connsiteX0" fmla="*/ 6667 w 68579"/>
                    <a:gd name="connsiteY0" fmla="*/ 0 h 136077"/>
                    <a:gd name="connsiteX1" fmla="*/ 0 w 68579"/>
                    <a:gd name="connsiteY1" fmla="*/ 37112 h 136077"/>
                    <a:gd name="connsiteX2" fmla="*/ 68580 w 68579"/>
                    <a:gd name="connsiteY2" fmla="*/ 136077 h 136077"/>
                    <a:gd name="connsiteX3" fmla="*/ 66675 w 68579"/>
                    <a:gd name="connsiteY3" fmla="*/ 54241 h 136077"/>
                  </a:gdLst>
                  <a:ahLst/>
                  <a:cxnLst>
                    <a:cxn ang="0">
                      <a:pos x="connsiteX0" y="connsiteY0"/>
                    </a:cxn>
                    <a:cxn ang="0">
                      <a:pos x="connsiteX1" y="connsiteY1"/>
                    </a:cxn>
                    <a:cxn ang="0">
                      <a:pos x="connsiteX2" y="connsiteY2"/>
                    </a:cxn>
                    <a:cxn ang="0">
                      <a:pos x="connsiteX3" y="connsiteY3"/>
                    </a:cxn>
                  </a:cxnLst>
                  <a:rect l="l" t="t" r="r" b="b"/>
                  <a:pathLst>
                    <a:path w="68579" h="136077">
                      <a:moveTo>
                        <a:pt x="6667" y="0"/>
                      </a:moveTo>
                      <a:lnTo>
                        <a:pt x="0" y="37112"/>
                      </a:lnTo>
                      <a:lnTo>
                        <a:pt x="68580" y="136077"/>
                      </a:lnTo>
                      <a:lnTo>
                        <a:pt x="66675" y="54241"/>
                      </a:lnTo>
                      <a:close/>
                    </a:path>
                  </a:pathLst>
                </a:custGeom>
                <a:solidFill>
                  <a:srgbClr val="97D5F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5018110-7B25-1646-4906-15807AAA03EF}"/>
                    </a:ext>
                  </a:extLst>
                </p:cNvPr>
                <p:cNvSpPr/>
                <p:nvPr/>
              </p:nvSpPr>
              <p:spPr>
                <a:xfrm>
                  <a:off x="-497861" y="4255297"/>
                  <a:ext cx="541271" cy="1652912"/>
                </a:xfrm>
                <a:custGeom>
                  <a:avLst/>
                  <a:gdLst>
                    <a:gd name="connsiteX0" fmla="*/ 306004 w 541271"/>
                    <a:gd name="connsiteY0" fmla="*/ 75176 h 1652912"/>
                    <a:gd name="connsiteX1" fmla="*/ 51687 w 541271"/>
                    <a:gd name="connsiteY1" fmla="*/ 96110 h 1652912"/>
                    <a:gd name="connsiteX2" fmla="*/ 266000 w 541271"/>
                    <a:gd name="connsiteY2" fmla="*/ 1652912 h 1652912"/>
                    <a:gd name="connsiteX3" fmla="*/ 541272 w 541271"/>
                    <a:gd name="connsiteY3" fmla="*/ 1558705 h 1652912"/>
                    <a:gd name="connsiteX4" fmla="*/ 377442 w 541271"/>
                    <a:gd name="connsiteY4" fmla="*/ 0 h 1652912"/>
                    <a:gd name="connsiteX5" fmla="*/ 306004 w 541271"/>
                    <a:gd name="connsiteY5" fmla="*/ 75176 h 165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71" h="1652912">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w="9525" cap="flat">
                  <a:noFill/>
                  <a:prstDash val="solid"/>
                  <a:miter/>
                </a:ln>
              </p:spPr>
              <p:txBody>
                <a:bodyPr rtlCol="0" anchor="ctr"/>
                <a:lstStyle/>
                <a:p>
                  <a:endParaRPr lang="en-US"/>
                </a:p>
              </p:txBody>
            </p:sp>
            <p:grpSp>
              <p:nvGrpSpPr>
                <p:cNvPr id="38" name="Gráfico 2">
                  <a:extLst>
                    <a:ext uri="{FF2B5EF4-FFF2-40B4-BE49-F238E27FC236}">
                      <a16:creationId xmlns:a16="http://schemas.microsoft.com/office/drawing/2014/main" id="{2C62FDE5-F3A3-14BB-7272-77A61CF3D78E}"/>
                    </a:ext>
                  </a:extLst>
                </p:cNvPr>
                <p:cNvGrpSpPr/>
                <p:nvPr/>
              </p:nvGrpSpPr>
              <p:grpSpPr>
                <a:xfrm>
                  <a:off x="-1054396" y="317534"/>
                  <a:ext cx="525047" cy="719944"/>
                  <a:chOff x="-1054396" y="317534"/>
                  <a:chExt cx="525047" cy="719944"/>
                </a:xfrm>
              </p:grpSpPr>
              <p:sp>
                <p:nvSpPr>
                  <p:cNvPr id="51" name="Freeform: Shape 50">
                    <a:extLst>
                      <a:ext uri="{FF2B5EF4-FFF2-40B4-BE49-F238E27FC236}">
                        <a16:creationId xmlns:a16="http://schemas.microsoft.com/office/drawing/2014/main" id="{CAFC1CFF-20B2-FBF7-0253-5F5F12013BFE}"/>
                      </a:ext>
                    </a:extLst>
                  </p:cNvPr>
                  <p:cNvSpPr/>
                  <p:nvPr/>
                </p:nvSpPr>
                <p:spPr>
                  <a:xfrm>
                    <a:off x="-862417" y="317534"/>
                    <a:ext cx="313108" cy="205452"/>
                  </a:xfrm>
                  <a:custGeom>
                    <a:avLst/>
                    <a:gdLst>
                      <a:gd name="connsiteX0" fmla="*/ 15240 w 313108"/>
                      <a:gd name="connsiteY0" fmla="*/ 117128 h 205452"/>
                      <a:gd name="connsiteX1" fmla="*/ 0 w 313108"/>
                      <a:gd name="connsiteY1" fmla="*/ 36243 h 205452"/>
                      <a:gd name="connsiteX2" fmla="*/ 33338 w 313108"/>
                      <a:gd name="connsiteY2" fmla="*/ 29582 h 205452"/>
                      <a:gd name="connsiteX3" fmla="*/ 121920 w 313108"/>
                      <a:gd name="connsiteY3" fmla="*/ 12453 h 205452"/>
                      <a:gd name="connsiteX4" fmla="*/ 175260 w 313108"/>
                      <a:gd name="connsiteY4" fmla="*/ 1986 h 205452"/>
                      <a:gd name="connsiteX5" fmla="*/ 302895 w 313108"/>
                      <a:gd name="connsiteY5" fmla="*/ 88580 h 205452"/>
                      <a:gd name="connsiteX6" fmla="*/ 312420 w 313108"/>
                      <a:gd name="connsiteY6" fmla="*/ 136160 h 205452"/>
                      <a:gd name="connsiteX7" fmla="*/ 284798 w 313108"/>
                      <a:gd name="connsiteY7" fmla="*/ 176127 h 205452"/>
                      <a:gd name="connsiteX8" fmla="*/ 284798 w 313108"/>
                      <a:gd name="connsiteY8" fmla="*/ 176127 h 205452"/>
                      <a:gd name="connsiteX9" fmla="*/ 196215 w 313108"/>
                      <a:gd name="connsiteY9" fmla="*/ 193255 h 205452"/>
                      <a:gd name="connsiteX10" fmla="*/ 142875 w 313108"/>
                      <a:gd name="connsiteY10" fmla="*/ 203723 h 205452"/>
                      <a:gd name="connsiteX11" fmla="*/ 15240 w 313108"/>
                      <a:gd name="connsiteY11" fmla="*/ 117128 h 20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108" h="205452">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E9F542C-6E30-39ED-85C3-5FA170F86B17}"/>
                      </a:ext>
                    </a:extLst>
                  </p:cNvPr>
                  <p:cNvSpPr/>
                  <p:nvPr/>
                </p:nvSpPr>
                <p:spPr>
                  <a:xfrm>
                    <a:off x="-1013293" y="371222"/>
                    <a:ext cx="483943" cy="666255"/>
                  </a:xfrm>
                  <a:custGeom>
                    <a:avLst/>
                    <a:gdLst>
                      <a:gd name="connsiteX0" fmla="*/ 69913 w 483943"/>
                      <a:gd name="connsiteY0" fmla="*/ 573492 h 666255"/>
                      <a:gd name="connsiteX1" fmla="*/ 206121 w 483943"/>
                      <a:gd name="connsiteY1" fmla="*/ 664845 h 666255"/>
                      <a:gd name="connsiteX2" fmla="*/ 328041 w 483943"/>
                      <a:gd name="connsiteY2" fmla="*/ 641055 h 666255"/>
                      <a:gd name="connsiteX3" fmla="*/ 480441 w 483943"/>
                      <a:gd name="connsiteY3" fmla="*/ 415528 h 666255"/>
                      <a:gd name="connsiteX4" fmla="*/ 415671 w 483943"/>
                      <a:gd name="connsiteY4" fmla="*/ 78665 h 666255"/>
                      <a:gd name="connsiteX5" fmla="*/ 302323 w 483943"/>
                      <a:gd name="connsiteY5" fmla="*/ 1586 h 666255"/>
                      <a:gd name="connsiteX6" fmla="*/ 87058 w 483943"/>
                      <a:gd name="connsiteY6" fmla="*/ 43456 h 666255"/>
                      <a:gd name="connsiteX7" fmla="*/ 1333 w 483943"/>
                      <a:gd name="connsiteY7" fmla="*/ 198565 h 666255"/>
                      <a:gd name="connsiteX8" fmla="*/ 69913 w 483943"/>
                      <a:gd name="connsiteY8" fmla="*/ 573492 h 6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43" h="666255">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91EB276-1C0F-F16B-2519-B84B23F54D4F}"/>
                      </a:ext>
                    </a:extLst>
                  </p:cNvPr>
                  <p:cNvSpPr/>
                  <p:nvPr/>
                </p:nvSpPr>
                <p:spPr>
                  <a:xfrm>
                    <a:off x="-1054396" y="323026"/>
                    <a:ext cx="438770" cy="402339"/>
                  </a:xfrm>
                  <a:custGeom>
                    <a:avLst/>
                    <a:gdLst>
                      <a:gd name="connsiteX0" fmla="*/ 184360 w 438770"/>
                      <a:gd name="connsiteY0" fmla="*/ 31702 h 402339"/>
                      <a:gd name="connsiteX1" fmla="*/ 110064 w 438770"/>
                      <a:gd name="connsiteY1" fmla="*/ 84991 h 402339"/>
                      <a:gd name="connsiteX2" fmla="*/ 90062 w 438770"/>
                      <a:gd name="connsiteY2" fmla="*/ 100217 h 402339"/>
                      <a:gd name="connsiteX3" fmla="*/ 68154 w 438770"/>
                      <a:gd name="connsiteY3" fmla="*/ 104023 h 402339"/>
                      <a:gd name="connsiteX4" fmla="*/ 1479 w 438770"/>
                      <a:gd name="connsiteY4" fmla="*/ 202988 h 402339"/>
                      <a:gd name="connsiteX5" fmla="*/ 34817 w 438770"/>
                      <a:gd name="connsiteY5" fmla="*/ 378081 h 402339"/>
                      <a:gd name="connsiteX6" fmla="*/ 69107 w 438770"/>
                      <a:gd name="connsiteY6" fmla="*/ 401871 h 402339"/>
                      <a:gd name="connsiteX7" fmla="*/ 69107 w 438770"/>
                      <a:gd name="connsiteY7" fmla="*/ 401871 h 402339"/>
                      <a:gd name="connsiteX8" fmla="*/ 92919 w 438770"/>
                      <a:gd name="connsiteY8" fmla="*/ 367613 h 402339"/>
                      <a:gd name="connsiteX9" fmla="*/ 82442 w 438770"/>
                      <a:gd name="connsiteY9" fmla="*/ 313373 h 402339"/>
                      <a:gd name="connsiteX10" fmla="*/ 129114 w 438770"/>
                      <a:gd name="connsiteY10" fmla="*/ 243907 h 402339"/>
                      <a:gd name="connsiteX11" fmla="*/ 163404 w 438770"/>
                      <a:gd name="connsiteY11" fmla="*/ 237246 h 402339"/>
                      <a:gd name="connsiteX12" fmla="*/ 251987 w 438770"/>
                      <a:gd name="connsiteY12" fmla="*/ 220117 h 402339"/>
                      <a:gd name="connsiteX13" fmla="*/ 305327 w 438770"/>
                      <a:gd name="connsiteY13" fmla="*/ 209650 h 402339"/>
                      <a:gd name="connsiteX14" fmla="*/ 437724 w 438770"/>
                      <a:gd name="connsiteY14" fmla="*/ 97362 h 402339"/>
                      <a:gd name="connsiteX15" fmla="*/ 437724 w 438770"/>
                      <a:gd name="connsiteY15" fmla="*/ 31702 h 402339"/>
                      <a:gd name="connsiteX16" fmla="*/ 345332 w 438770"/>
                      <a:gd name="connsiteY16" fmla="*/ 300 h 402339"/>
                      <a:gd name="connsiteX17" fmla="*/ 184360 w 438770"/>
                      <a:gd name="connsiteY17" fmla="*/ 31702 h 40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70" h="402339">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3DB2806-30AE-DECD-2A96-BE4478790809}"/>
                      </a:ext>
                    </a:extLst>
                  </p:cNvPr>
                  <p:cNvSpPr/>
                  <p:nvPr/>
                </p:nvSpPr>
                <p:spPr>
                  <a:xfrm>
                    <a:off x="-1029127" y="703899"/>
                    <a:ext cx="118132" cy="165702"/>
                  </a:xfrm>
                  <a:custGeom>
                    <a:avLst/>
                    <a:gdLst>
                      <a:gd name="connsiteX0" fmla="*/ 105750 w 118132"/>
                      <a:gd name="connsiteY0" fmla="*/ 41933 h 165702"/>
                      <a:gd name="connsiteX1" fmla="*/ 45742 w 118132"/>
                      <a:gd name="connsiteY1" fmla="*/ 1015 h 165702"/>
                      <a:gd name="connsiteX2" fmla="*/ 45742 w 118132"/>
                      <a:gd name="connsiteY2" fmla="*/ 1015 h 165702"/>
                      <a:gd name="connsiteX3" fmla="*/ 975 w 118132"/>
                      <a:gd name="connsiteY3" fmla="*/ 66674 h 165702"/>
                      <a:gd name="connsiteX4" fmla="*/ 12404 w 118132"/>
                      <a:gd name="connsiteY4" fmla="*/ 123770 h 165702"/>
                      <a:gd name="connsiteX5" fmla="*/ 73365 w 118132"/>
                      <a:gd name="connsiteY5" fmla="*/ 164688 h 165702"/>
                      <a:gd name="connsiteX6" fmla="*/ 77175 w 118132"/>
                      <a:gd name="connsiteY6" fmla="*/ 163736 h 165702"/>
                      <a:gd name="connsiteX7" fmla="*/ 118132 w 118132"/>
                      <a:gd name="connsiteY7" fmla="*/ 124721 h 1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2" h="16570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w="9525" cap="flat">
                    <a:noFill/>
                    <a:prstDash val="solid"/>
                    <a:miter/>
                  </a:ln>
                </p:spPr>
                <p:txBody>
                  <a:bodyPr rtlCol="0" anchor="ctr"/>
                  <a:lstStyle/>
                  <a:p>
                    <a:endParaRPr lang="en-US"/>
                  </a:p>
                </p:txBody>
              </p:sp>
            </p:grpSp>
          </p:grpSp>
        </p:grpSp>
        <p:sp>
          <p:nvSpPr>
            <p:cNvPr id="55" name="Freeform: Shape 54">
              <a:extLst>
                <a:ext uri="{FF2B5EF4-FFF2-40B4-BE49-F238E27FC236}">
                  <a16:creationId xmlns:a16="http://schemas.microsoft.com/office/drawing/2014/main" id="{DAB9A06C-9641-B152-C717-989E0511C6D0}"/>
                </a:ext>
              </a:extLst>
            </p:cNvPr>
            <p:cNvSpPr/>
            <p:nvPr/>
          </p:nvSpPr>
          <p:spPr>
            <a:xfrm>
              <a:off x="217717" y="1355801"/>
              <a:ext cx="160972" cy="294041"/>
            </a:xfrm>
            <a:custGeom>
              <a:avLst/>
              <a:gdLst>
                <a:gd name="connsiteX0" fmla="*/ 0 w 160972"/>
                <a:gd name="connsiteY0" fmla="*/ 10468 h 294041"/>
                <a:gd name="connsiteX1" fmla="*/ 125730 w 160972"/>
                <a:gd name="connsiteY1" fmla="*/ 0 h 294041"/>
                <a:gd name="connsiteX2" fmla="*/ 160973 w 160972"/>
                <a:gd name="connsiteY2" fmla="*/ 244559 h 294041"/>
                <a:gd name="connsiteX3" fmla="*/ 95250 w 160972"/>
                <a:gd name="connsiteY3" fmla="*/ 294041 h 294041"/>
              </a:gdLst>
              <a:ahLst/>
              <a:cxnLst>
                <a:cxn ang="0">
                  <a:pos x="connsiteX0" y="connsiteY0"/>
                </a:cxn>
                <a:cxn ang="0">
                  <a:pos x="connsiteX1" y="connsiteY1"/>
                </a:cxn>
                <a:cxn ang="0">
                  <a:pos x="connsiteX2" y="connsiteY2"/>
                </a:cxn>
                <a:cxn ang="0">
                  <a:pos x="connsiteX3" y="connsiteY3"/>
                </a:cxn>
              </a:cxnLst>
              <a:rect l="l" t="t" r="r" b="b"/>
              <a:pathLst>
                <a:path w="160972" h="294041">
                  <a:moveTo>
                    <a:pt x="0" y="10468"/>
                  </a:moveTo>
                  <a:lnTo>
                    <a:pt x="125730" y="0"/>
                  </a:lnTo>
                  <a:lnTo>
                    <a:pt x="160973" y="244559"/>
                  </a:lnTo>
                  <a:lnTo>
                    <a:pt x="95250" y="294041"/>
                  </a:lnTo>
                  <a:close/>
                </a:path>
              </a:pathLst>
            </a:custGeom>
            <a:solidFill>
              <a:srgbClr val="8CCFE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FEC4453-667A-5693-37BE-ECA9C5E5DA65}"/>
                </a:ext>
              </a:extLst>
            </p:cNvPr>
            <p:cNvSpPr/>
            <p:nvPr/>
          </p:nvSpPr>
          <p:spPr>
            <a:xfrm>
              <a:off x="-312824" y="2163701"/>
              <a:ext cx="119062" cy="329250"/>
            </a:xfrm>
            <a:custGeom>
              <a:avLst/>
              <a:gdLst>
                <a:gd name="connsiteX0" fmla="*/ 0 w 119062"/>
                <a:gd name="connsiteY0" fmla="*/ 0 h 329250"/>
                <a:gd name="connsiteX1" fmla="*/ 119063 w 119062"/>
                <a:gd name="connsiteY1" fmla="*/ 0 h 329250"/>
                <a:gd name="connsiteX2" fmla="*/ 119063 w 119062"/>
                <a:gd name="connsiteY2" fmla="*/ 303557 h 329250"/>
                <a:gd name="connsiteX3" fmla="*/ 33338 w 119062"/>
                <a:gd name="connsiteY3" fmla="*/ 329250 h 329250"/>
              </a:gdLst>
              <a:ahLst/>
              <a:cxnLst>
                <a:cxn ang="0">
                  <a:pos x="connsiteX0" y="connsiteY0"/>
                </a:cxn>
                <a:cxn ang="0">
                  <a:pos x="connsiteX1" y="connsiteY1"/>
                </a:cxn>
                <a:cxn ang="0">
                  <a:pos x="connsiteX2" y="connsiteY2"/>
                </a:cxn>
                <a:cxn ang="0">
                  <a:pos x="connsiteX3" y="connsiteY3"/>
                </a:cxn>
              </a:cxnLst>
              <a:rect l="l" t="t" r="r" b="b"/>
              <a:pathLst>
                <a:path w="119062" h="329250">
                  <a:moveTo>
                    <a:pt x="0" y="0"/>
                  </a:moveTo>
                  <a:lnTo>
                    <a:pt x="119063" y="0"/>
                  </a:lnTo>
                  <a:lnTo>
                    <a:pt x="119063" y="303557"/>
                  </a:lnTo>
                  <a:lnTo>
                    <a:pt x="33338" y="329250"/>
                  </a:lnTo>
                  <a:close/>
                </a:path>
              </a:pathLst>
            </a:custGeom>
            <a:solidFill>
              <a:srgbClr val="97D5F6"/>
            </a:solidFill>
            <a:ln w="9525" cap="flat">
              <a:noFill/>
              <a:prstDash val="solid"/>
              <a:miter/>
            </a:ln>
          </p:spPr>
          <p:txBody>
            <a:bodyPr rtlCol="0" anchor="ctr"/>
            <a:lstStyle/>
            <a:p>
              <a:endParaRPr lang="en-US"/>
            </a:p>
          </p:txBody>
        </p:sp>
        <p:grpSp>
          <p:nvGrpSpPr>
            <p:cNvPr id="57" name="Gráfico 2">
              <a:extLst>
                <a:ext uri="{FF2B5EF4-FFF2-40B4-BE49-F238E27FC236}">
                  <a16:creationId xmlns:a16="http://schemas.microsoft.com/office/drawing/2014/main" id="{6D0AE16E-8865-1E1F-7466-FF304BBDFC6C}"/>
                </a:ext>
              </a:extLst>
            </p:cNvPr>
            <p:cNvGrpSpPr/>
            <p:nvPr/>
          </p:nvGrpSpPr>
          <p:grpSpPr>
            <a:xfrm>
              <a:off x="212954" y="1983851"/>
              <a:ext cx="420052" cy="280858"/>
              <a:chOff x="212954" y="1983851"/>
              <a:chExt cx="420052" cy="280858"/>
            </a:xfrm>
            <a:solidFill>
              <a:srgbClr val="F8B78C"/>
            </a:solidFill>
          </p:grpSpPr>
          <p:grpSp>
            <p:nvGrpSpPr>
              <p:cNvPr id="58" name="Gráfico 2">
                <a:extLst>
                  <a:ext uri="{FF2B5EF4-FFF2-40B4-BE49-F238E27FC236}">
                    <a16:creationId xmlns:a16="http://schemas.microsoft.com/office/drawing/2014/main" id="{F2242172-E201-ACCB-C133-FFB445ECBC66}"/>
                  </a:ext>
                </a:extLst>
              </p:cNvPr>
              <p:cNvGrpSpPr/>
              <p:nvPr/>
            </p:nvGrpSpPr>
            <p:grpSpPr>
              <a:xfrm>
                <a:off x="225337" y="1983851"/>
                <a:ext cx="407669" cy="254145"/>
                <a:chOff x="225337" y="1983851"/>
                <a:chExt cx="407669" cy="254145"/>
              </a:xfrm>
              <a:solidFill>
                <a:srgbClr val="F8B78C"/>
              </a:solidFill>
            </p:grpSpPr>
            <p:sp>
              <p:nvSpPr>
                <p:cNvPr id="59" name="Freeform: Shape 58">
                  <a:extLst>
                    <a:ext uri="{FF2B5EF4-FFF2-40B4-BE49-F238E27FC236}">
                      <a16:creationId xmlns:a16="http://schemas.microsoft.com/office/drawing/2014/main" id="{9F607F11-0872-4F86-9689-ECB5A3610794}"/>
                    </a:ext>
                  </a:extLst>
                </p:cNvPr>
                <p:cNvSpPr/>
                <p:nvPr/>
              </p:nvSpPr>
              <p:spPr>
                <a:xfrm>
                  <a:off x="225337" y="2080062"/>
                  <a:ext cx="274319" cy="157933"/>
                </a:xfrm>
                <a:custGeom>
                  <a:avLst/>
                  <a:gdLst>
                    <a:gd name="connsiteX0" fmla="*/ 0 w 274319"/>
                    <a:gd name="connsiteY0" fmla="*/ 115042 h 157933"/>
                    <a:gd name="connsiteX1" fmla="*/ 62865 w 274319"/>
                    <a:gd name="connsiteY1" fmla="*/ 57946 h 157933"/>
                    <a:gd name="connsiteX2" fmla="*/ 135255 w 274319"/>
                    <a:gd name="connsiteY2" fmla="*/ 8464 h 157933"/>
                    <a:gd name="connsiteX3" fmla="*/ 245745 w 274319"/>
                    <a:gd name="connsiteY3" fmla="*/ 45575 h 157933"/>
                    <a:gd name="connsiteX4" fmla="*/ 274320 w 274319"/>
                    <a:gd name="connsiteY4" fmla="*/ 110284 h 157933"/>
                    <a:gd name="connsiteX5" fmla="*/ 194310 w 274319"/>
                    <a:gd name="connsiteY5" fmla="*/ 149299 h 157933"/>
                    <a:gd name="connsiteX6" fmla="*/ 24765 w 274319"/>
                    <a:gd name="connsiteY6" fmla="*/ 152154 h 157933"/>
                    <a:gd name="connsiteX7" fmla="*/ 0 w 274319"/>
                    <a:gd name="connsiteY7" fmla="*/ 115042 h 1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19" h="157933">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DEBFE9E-CFBF-032E-962D-9106E06AA781}"/>
                    </a:ext>
                  </a:extLst>
                </p:cNvPr>
                <p:cNvSpPr/>
                <p:nvPr/>
              </p:nvSpPr>
              <p:spPr>
                <a:xfrm>
                  <a:off x="454890" y="2093284"/>
                  <a:ext cx="178117" cy="118948"/>
                </a:xfrm>
                <a:custGeom>
                  <a:avLst/>
                  <a:gdLst>
                    <a:gd name="connsiteX0" fmla="*/ 31432 w 178117"/>
                    <a:gd name="connsiteY0" fmla="*/ 118949 h 118948"/>
                    <a:gd name="connsiteX1" fmla="*/ 108585 w 178117"/>
                    <a:gd name="connsiteY1" fmla="*/ 63757 h 118948"/>
                    <a:gd name="connsiteX2" fmla="*/ 178117 w 178117"/>
                    <a:gd name="connsiteY2" fmla="*/ 9516 h 118948"/>
                    <a:gd name="connsiteX3" fmla="*/ 160972 w 178117"/>
                    <a:gd name="connsiteY3" fmla="*/ 0 h 118948"/>
                    <a:gd name="connsiteX4" fmla="*/ 106680 w 178117"/>
                    <a:gd name="connsiteY4" fmla="*/ 31403 h 118948"/>
                    <a:gd name="connsiteX5" fmla="*/ 0 w 178117"/>
                    <a:gd name="connsiteY5" fmla="*/ 38064 h 118948"/>
                    <a:gd name="connsiteX6" fmla="*/ 10477 w 178117"/>
                    <a:gd name="connsiteY6" fmla="*/ 65660 h 1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17" h="118948">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16237382-EC00-8194-8FE5-9E86CDD7687B}"/>
                    </a:ext>
                  </a:extLst>
                </p:cNvPr>
                <p:cNvSpPr/>
                <p:nvPr/>
              </p:nvSpPr>
              <p:spPr>
                <a:xfrm>
                  <a:off x="438697" y="2020963"/>
                  <a:ext cx="144780" cy="137980"/>
                </a:xfrm>
                <a:custGeom>
                  <a:avLst/>
                  <a:gdLst>
                    <a:gd name="connsiteX0" fmla="*/ 100013 w 144780"/>
                    <a:gd name="connsiteY0" fmla="*/ 78031 h 137980"/>
                    <a:gd name="connsiteX1" fmla="*/ 144780 w 144780"/>
                    <a:gd name="connsiteY1" fmla="*/ 14274 h 137980"/>
                    <a:gd name="connsiteX2" fmla="*/ 131445 w 144780"/>
                    <a:gd name="connsiteY2" fmla="*/ 0 h 137980"/>
                    <a:gd name="connsiteX3" fmla="*/ 76200 w 144780"/>
                    <a:gd name="connsiteY3" fmla="*/ 55192 h 137980"/>
                    <a:gd name="connsiteX4" fmla="*/ 0 w 144780"/>
                    <a:gd name="connsiteY4" fmla="*/ 90401 h 137980"/>
                    <a:gd name="connsiteX5" fmla="*/ 26670 w 144780"/>
                    <a:gd name="connsiteY5" fmla="*/ 137981 h 13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37980">
                      <a:moveTo>
                        <a:pt x="100013" y="78031"/>
                      </a:moveTo>
                      <a:lnTo>
                        <a:pt x="144780" y="14274"/>
                      </a:lnTo>
                      <a:lnTo>
                        <a:pt x="131445" y="0"/>
                      </a:lnTo>
                      <a:lnTo>
                        <a:pt x="76200" y="55192"/>
                      </a:lnTo>
                      <a:lnTo>
                        <a:pt x="0" y="90401"/>
                      </a:lnTo>
                      <a:lnTo>
                        <a:pt x="26670" y="137981"/>
                      </a:lnTo>
                      <a:close/>
                    </a:path>
                  </a:pathLst>
                </a:custGeom>
                <a:solidFill>
                  <a:srgbClr val="F8B78C"/>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3FEAFA9-CB1B-74CF-C4CB-AB29C43577FC}"/>
                    </a:ext>
                  </a:extLst>
                </p:cNvPr>
                <p:cNvSpPr/>
                <p:nvPr/>
              </p:nvSpPr>
              <p:spPr>
                <a:xfrm>
                  <a:off x="418694" y="2001931"/>
                  <a:ext cx="121920" cy="116094"/>
                </a:xfrm>
                <a:custGeom>
                  <a:avLst/>
                  <a:gdLst>
                    <a:gd name="connsiteX0" fmla="*/ 121920 w 121920"/>
                    <a:gd name="connsiteY0" fmla="*/ 1903 h 116094"/>
                    <a:gd name="connsiteX1" fmla="*/ 89535 w 121920"/>
                    <a:gd name="connsiteY1" fmla="*/ 55192 h 116094"/>
                    <a:gd name="connsiteX2" fmla="*/ 73343 w 121920"/>
                    <a:gd name="connsiteY2" fmla="*/ 93256 h 116094"/>
                    <a:gd name="connsiteX3" fmla="*/ 32385 w 121920"/>
                    <a:gd name="connsiteY3" fmla="*/ 116094 h 116094"/>
                    <a:gd name="connsiteX4" fmla="*/ 0 w 121920"/>
                    <a:gd name="connsiteY4" fmla="*/ 85643 h 116094"/>
                    <a:gd name="connsiteX5" fmla="*/ 43815 w 121920"/>
                    <a:gd name="connsiteY5" fmla="*/ 62805 h 116094"/>
                    <a:gd name="connsiteX6" fmla="*/ 98108 w 121920"/>
                    <a:gd name="connsiteY6" fmla="*/ 0 h 1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 h="116094">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A37CC12-3F37-9B4C-1D0A-2096D450F5D4}"/>
                    </a:ext>
                  </a:extLst>
                </p:cNvPr>
                <p:cNvSpPr/>
                <p:nvPr/>
              </p:nvSpPr>
              <p:spPr>
                <a:xfrm>
                  <a:off x="386310" y="1983851"/>
                  <a:ext cx="95250" cy="117997"/>
                </a:xfrm>
                <a:custGeom>
                  <a:avLst/>
                  <a:gdLst>
                    <a:gd name="connsiteX0" fmla="*/ 95250 w 95250"/>
                    <a:gd name="connsiteY0" fmla="*/ 0 h 117997"/>
                    <a:gd name="connsiteX1" fmla="*/ 53340 w 95250"/>
                    <a:gd name="connsiteY1" fmla="*/ 104675 h 117997"/>
                    <a:gd name="connsiteX2" fmla="*/ 23813 w 95250"/>
                    <a:gd name="connsiteY2" fmla="*/ 117997 h 117997"/>
                    <a:gd name="connsiteX3" fmla="*/ 0 w 95250"/>
                    <a:gd name="connsiteY3" fmla="*/ 98965 h 117997"/>
                    <a:gd name="connsiteX4" fmla="*/ 36195 w 95250"/>
                    <a:gd name="connsiteY4" fmla="*/ 58999 h 117997"/>
                    <a:gd name="connsiteX5" fmla="*/ 76200 w 95250"/>
                    <a:gd name="connsiteY5" fmla="*/ 5710 h 1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17997">
                      <a:moveTo>
                        <a:pt x="95250" y="0"/>
                      </a:moveTo>
                      <a:lnTo>
                        <a:pt x="53340" y="104675"/>
                      </a:lnTo>
                      <a:lnTo>
                        <a:pt x="23813" y="117997"/>
                      </a:lnTo>
                      <a:lnTo>
                        <a:pt x="0" y="98965"/>
                      </a:lnTo>
                      <a:lnTo>
                        <a:pt x="36195" y="58999"/>
                      </a:lnTo>
                      <a:lnTo>
                        <a:pt x="76200" y="5710"/>
                      </a:lnTo>
                      <a:close/>
                    </a:path>
                  </a:pathLst>
                </a:custGeom>
                <a:solidFill>
                  <a:srgbClr val="F8B78C"/>
                </a:solidFill>
                <a:ln w="952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C16F30B9-6A2F-41A4-20D9-9EA3AB5B3C0B}"/>
                  </a:ext>
                </a:extLst>
              </p:cNvPr>
              <p:cNvSpPr/>
              <p:nvPr/>
            </p:nvSpPr>
            <p:spPr>
              <a:xfrm>
                <a:off x="212954" y="2158934"/>
                <a:ext cx="337387" cy="105774"/>
              </a:xfrm>
              <a:custGeom>
                <a:avLst/>
                <a:gdLst>
                  <a:gd name="connsiteX0" fmla="*/ 4763 w 337387"/>
                  <a:gd name="connsiteY0" fmla="*/ 100877 h 105774"/>
                  <a:gd name="connsiteX1" fmla="*/ 96203 w 337387"/>
                  <a:gd name="connsiteY1" fmla="*/ 84700 h 105774"/>
                  <a:gd name="connsiteX2" fmla="*/ 250508 w 337387"/>
                  <a:gd name="connsiteY2" fmla="*/ 100877 h 105774"/>
                  <a:gd name="connsiteX3" fmla="*/ 332423 w 337387"/>
                  <a:gd name="connsiteY3" fmla="*/ 79943 h 105774"/>
                  <a:gd name="connsiteX4" fmla="*/ 302895 w 337387"/>
                  <a:gd name="connsiteY4" fmla="*/ 52346 h 105774"/>
                  <a:gd name="connsiteX5" fmla="*/ 236220 w 337387"/>
                  <a:gd name="connsiteY5" fmla="*/ 45685 h 105774"/>
                  <a:gd name="connsiteX6" fmla="*/ 144780 w 337387"/>
                  <a:gd name="connsiteY6" fmla="*/ 9 h 105774"/>
                  <a:gd name="connsiteX7" fmla="*/ 0 w 337387"/>
                  <a:gd name="connsiteY7" fmla="*/ 75185 h 105774"/>
                  <a:gd name="connsiteX8" fmla="*/ 4763 w 337387"/>
                  <a:gd name="connsiteY8" fmla="*/ 100877 h 10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87" h="105774">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w="9525" cap="flat">
                <a:noFill/>
                <a:prstDash val="solid"/>
                <a:miter/>
              </a:ln>
            </p:spPr>
            <p:txBody>
              <a:bodyPr rtlCol="0" anchor="ctr"/>
              <a:lstStyle/>
              <a:p>
                <a:endParaRPr lang="en-US"/>
              </a:p>
            </p:txBody>
          </p:sp>
        </p:grpSp>
      </p:grpSp>
      <p:sp>
        <p:nvSpPr>
          <p:cNvPr id="66" name="TextBox 65">
            <a:extLst>
              <a:ext uri="{FF2B5EF4-FFF2-40B4-BE49-F238E27FC236}">
                <a16:creationId xmlns:a16="http://schemas.microsoft.com/office/drawing/2014/main" id="{1F1FE3EA-6777-4231-BC6B-E811CA139106}"/>
              </a:ext>
            </a:extLst>
          </p:cNvPr>
          <p:cNvSpPr txBox="1"/>
          <p:nvPr/>
        </p:nvSpPr>
        <p:spPr>
          <a:xfrm>
            <a:off x="2642501" y="1386554"/>
            <a:ext cx="5579910" cy="338554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Problem Statement                                                 </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Objective and Target Audience                               </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Mind Mapping                                                        </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Case Study</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Competitive Analysis</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Surveys</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Interviews</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User Persona’s</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Empathy Mapping</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Insights and Inferences</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Redesign Design Brief</a:t>
            </a:r>
          </a:p>
        </p:txBody>
      </p:sp>
      <p:sp>
        <p:nvSpPr>
          <p:cNvPr id="3" name="TextBox 2">
            <a:extLst>
              <a:ext uri="{FF2B5EF4-FFF2-40B4-BE49-F238E27FC236}">
                <a16:creationId xmlns:a16="http://schemas.microsoft.com/office/drawing/2014/main" id="{7634FE65-5139-829A-6BF7-3A2A6DE9BE97}"/>
              </a:ext>
            </a:extLst>
          </p:cNvPr>
          <p:cNvSpPr txBox="1"/>
          <p:nvPr/>
        </p:nvSpPr>
        <p:spPr>
          <a:xfrm>
            <a:off x="8409066" y="1386554"/>
            <a:ext cx="506334" cy="3477875"/>
          </a:xfrm>
          <a:prstGeom prst="rect">
            <a:avLst/>
          </a:prstGeom>
          <a:noFill/>
        </p:spPr>
        <p:txBody>
          <a:bodyPr wrap="square" rtlCol="0">
            <a:spAutoFit/>
          </a:bodyPr>
          <a:lstStyle/>
          <a:p>
            <a:r>
              <a:rPr lang="en-US" sz="2000" dirty="0"/>
              <a:t>  4</a:t>
            </a:r>
          </a:p>
          <a:p>
            <a:r>
              <a:rPr lang="en-US" sz="2000" dirty="0"/>
              <a:t>  6</a:t>
            </a:r>
            <a:endParaRPr lang="en-IN" sz="2000" dirty="0"/>
          </a:p>
          <a:p>
            <a:r>
              <a:rPr lang="en-IN" sz="2000" dirty="0"/>
              <a:t>  8</a:t>
            </a:r>
          </a:p>
          <a:p>
            <a:r>
              <a:rPr lang="en-IN" sz="2000" dirty="0"/>
              <a:t>10</a:t>
            </a:r>
          </a:p>
          <a:p>
            <a:r>
              <a:rPr lang="en-IN" sz="2000" dirty="0"/>
              <a:t>12</a:t>
            </a:r>
          </a:p>
          <a:p>
            <a:r>
              <a:rPr lang="en-IN" sz="2000" dirty="0"/>
              <a:t>14</a:t>
            </a:r>
          </a:p>
          <a:p>
            <a:r>
              <a:rPr lang="en-IN" sz="2000" dirty="0"/>
              <a:t>18</a:t>
            </a:r>
          </a:p>
          <a:p>
            <a:r>
              <a:rPr lang="en-IN" sz="2000" dirty="0"/>
              <a:t>22</a:t>
            </a:r>
          </a:p>
          <a:p>
            <a:r>
              <a:rPr lang="en-IN" sz="2000" dirty="0"/>
              <a:t>26</a:t>
            </a:r>
          </a:p>
          <a:p>
            <a:r>
              <a:rPr lang="en-US" sz="2000" dirty="0"/>
              <a:t>2832</a:t>
            </a:r>
          </a:p>
        </p:txBody>
      </p:sp>
    </p:spTree>
    <p:extLst>
      <p:ext uri="{BB962C8B-B14F-4D97-AF65-F5344CB8AC3E}">
        <p14:creationId xmlns:p14="http://schemas.microsoft.com/office/powerpoint/2010/main" val="1984021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7C3B20DD-052C-E0C1-A27D-ABC175210811}"/>
              </a:ext>
            </a:extLst>
          </p:cNvPr>
          <p:cNvSpPr/>
          <p:nvPr/>
        </p:nvSpPr>
        <p:spPr>
          <a:xfrm>
            <a:off x="3317084" y="1598863"/>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 name="Rectangle 1">
            <a:extLst>
              <a:ext uri="{FF2B5EF4-FFF2-40B4-BE49-F238E27FC236}">
                <a16:creationId xmlns:a16="http://schemas.microsoft.com/office/drawing/2014/main" id="{7C75CEC1-B22A-36BE-CDA6-5A091B54BF48}"/>
              </a:ext>
            </a:extLst>
          </p:cNvPr>
          <p:cNvSpPr/>
          <p:nvPr/>
        </p:nvSpPr>
        <p:spPr>
          <a:xfrm>
            <a:off x="25302" y="12539"/>
            <a:ext cx="9144000" cy="1231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C8B562F4-7F68-C761-8355-3AA520D65983}"/>
              </a:ext>
            </a:extLst>
          </p:cNvPr>
          <p:cNvSpPr/>
          <p:nvPr/>
        </p:nvSpPr>
        <p:spPr>
          <a:xfrm>
            <a:off x="8915400" y="0"/>
            <a:ext cx="228600" cy="123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653125" y="285750"/>
            <a:ext cx="3017322"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Interviews</a:t>
            </a:r>
          </a:p>
        </p:txBody>
      </p:sp>
      <p:sp>
        <p:nvSpPr>
          <p:cNvPr id="9" name="TextBox 8">
            <a:extLst>
              <a:ext uri="{FF2B5EF4-FFF2-40B4-BE49-F238E27FC236}">
                <a16:creationId xmlns:a16="http://schemas.microsoft.com/office/drawing/2014/main" id="{3C0F7A2B-A62D-F64E-BCB8-8136F4959291}"/>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17</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85775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0FC45DC-9AFF-524D-80AB-B04EFACAD6B6}"/>
              </a:ext>
            </a:extLst>
          </p:cNvPr>
          <p:cNvSpPr/>
          <p:nvPr/>
        </p:nvSpPr>
        <p:spPr>
          <a:xfrm>
            <a:off x="457200" y="1604366"/>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42" name="TextBox 41">
            <a:extLst>
              <a:ext uri="{FF2B5EF4-FFF2-40B4-BE49-F238E27FC236}">
                <a16:creationId xmlns:a16="http://schemas.microsoft.com/office/drawing/2014/main" id="{64AA6796-6672-944E-A2C5-E6EFE47ABA98}"/>
              </a:ext>
            </a:extLst>
          </p:cNvPr>
          <p:cNvSpPr txBox="1"/>
          <p:nvPr/>
        </p:nvSpPr>
        <p:spPr>
          <a:xfrm>
            <a:off x="536954" y="3795767"/>
            <a:ext cx="2130046" cy="369332"/>
          </a:xfrm>
          <a:prstGeom prst="rect">
            <a:avLst/>
          </a:prstGeom>
          <a:noFill/>
        </p:spPr>
        <p:txBody>
          <a:bodyPr wrap="square" lIns="0" tIns="0" rIns="0" bIns="0" rtlCol="0">
            <a:spAutoFit/>
          </a:bodyPr>
          <a:lstStyle/>
          <a:p>
            <a:pPr algn="ctr"/>
            <a:r>
              <a:rPr lang="en-US" sz="2400" b="1" dirty="0" err="1">
                <a:solidFill>
                  <a:schemeClr val="accent5"/>
                </a:solidFill>
                <a:latin typeface="Segoe UI" panose="020B0502040204020203" pitchFamily="34" charset="0"/>
                <a:cs typeface="Segoe UI" panose="020B0502040204020203" pitchFamily="34" charset="0"/>
              </a:rPr>
              <a:t>Dhairya</a:t>
            </a:r>
            <a:r>
              <a:rPr lang="en-US" sz="2400" b="1" dirty="0">
                <a:solidFill>
                  <a:schemeClr val="accent5"/>
                </a:solidFill>
                <a:latin typeface="Segoe UI" panose="020B0502040204020203" pitchFamily="34" charset="0"/>
                <a:cs typeface="Segoe UI" panose="020B0502040204020203" pitchFamily="34" charset="0"/>
              </a:rPr>
              <a:t> Mahar</a:t>
            </a:r>
          </a:p>
        </p:txBody>
      </p:sp>
      <p:sp>
        <p:nvSpPr>
          <p:cNvPr id="43" name="TextBox 42">
            <a:extLst>
              <a:ext uri="{FF2B5EF4-FFF2-40B4-BE49-F238E27FC236}">
                <a16:creationId xmlns:a16="http://schemas.microsoft.com/office/drawing/2014/main" id="{C6454411-1EF1-474F-96FB-A14245C443E0}"/>
              </a:ext>
            </a:extLst>
          </p:cNvPr>
          <p:cNvSpPr txBox="1"/>
          <p:nvPr/>
        </p:nvSpPr>
        <p:spPr>
          <a:xfrm>
            <a:off x="419100" y="4204216"/>
            <a:ext cx="2247900" cy="230832"/>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1st Year CSE Student</a:t>
            </a:r>
          </a:p>
        </p:txBody>
      </p:sp>
      <p:sp>
        <p:nvSpPr>
          <p:cNvPr id="13" name="Oval 12">
            <a:extLst>
              <a:ext uri="{FF2B5EF4-FFF2-40B4-BE49-F238E27FC236}">
                <a16:creationId xmlns:a16="http://schemas.microsoft.com/office/drawing/2014/main" id="{0C473DD3-BCC1-81B2-0205-ED967ACF20F7}"/>
              </a:ext>
            </a:extLst>
          </p:cNvPr>
          <p:cNvSpPr/>
          <p:nvPr/>
        </p:nvSpPr>
        <p:spPr>
          <a:xfrm>
            <a:off x="6069600" y="1516558"/>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6" name="TextBox 15">
            <a:extLst>
              <a:ext uri="{FF2B5EF4-FFF2-40B4-BE49-F238E27FC236}">
                <a16:creationId xmlns:a16="http://schemas.microsoft.com/office/drawing/2014/main" id="{2809F9CF-7013-C716-76AE-ACA32991FC67}"/>
              </a:ext>
            </a:extLst>
          </p:cNvPr>
          <p:cNvSpPr txBox="1"/>
          <p:nvPr/>
        </p:nvSpPr>
        <p:spPr>
          <a:xfrm>
            <a:off x="3432554" y="3759036"/>
            <a:ext cx="2016639"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Dipali </a:t>
            </a:r>
            <a:r>
              <a:rPr lang="en-US" sz="2400" b="1" dirty="0" err="1">
                <a:solidFill>
                  <a:schemeClr val="accent5"/>
                </a:solidFill>
                <a:latin typeface="Segoe UI" panose="020B0502040204020203" pitchFamily="34" charset="0"/>
                <a:cs typeface="Segoe UI" panose="020B0502040204020203" pitchFamily="34" charset="0"/>
              </a:rPr>
              <a:t>Diniya</a:t>
            </a:r>
            <a:endParaRPr lang="en-US" sz="2400" b="1" dirty="0">
              <a:solidFill>
                <a:schemeClr val="accent5"/>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D9FCAFA1-795A-9B3D-91EB-9DAA923093C9}"/>
              </a:ext>
            </a:extLst>
          </p:cNvPr>
          <p:cNvSpPr txBox="1"/>
          <p:nvPr/>
        </p:nvSpPr>
        <p:spPr>
          <a:xfrm>
            <a:off x="3040461" y="4102378"/>
            <a:ext cx="2713246" cy="923330"/>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 4</a:t>
            </a:r>
            <a:r>
              <a:rPr lang="en-US" sz="1500" baseline="30000" dirty="0">
                <a:solidFill>
                  <a:schemeClr val="accent5"/>
                </a:solidFill>
                <a:latin typeface="Segoe UI" panose="020B0502040204020203" pitchFamily="34" charset="0"/>
                <a:cs typeface="Segoe UI" panose="020B0502040204020203" pitchFamily="34" charset="0"/>
              </a:rPr>
              <a:t>th</a:t>
            </a:r>
            <a:r>
              <a:rPr lang="en-US" sz="1500" dirty="0">
                <a:solidFill>
                  <a:schemeClr val="accent5"/>
                </a:solidFill>
                <a:latin typeface="Segoe UI" panose="020B0502040204020203" pitchFamily="34" charset="0"/>
                <a:cs typeface="Segoe UI" panose="020B0502040204020203" pitchFamily="34" charset="0"/>
              </a:rPr>
              <a:t> Year Architecture Student</a:t>
            </a:r>
          </a:p>
          <a:p>
            <a:pPr algn="ctr"/>
            <a:r>
              <a:rPr lang="en-US" sz="1500" dirty="0">
                <a:solidFill>
                  <a:schemeClr val="accent5"/>
                </a:solidFill>
                <a:latin typeface="Segoe UI" panose="020B0502040204020203" pitchFamily="34" charset="0"/>
                <a:cs typeface="Segoe UI" panose="020B0502040204020203" pitchFamily="34" charset="0"/>
              </a:rPr>
              <a:t>(Worked in Annual NASA Convention)</a:t>
            </a:r>
          </a:p>
          <a:p>
            <a:pPr algn="ctr"/>
            <a:endParaRPr lang="en-US" sz="1500" dirty="0">
              <a:solidFill>
                <a:schemeClr val="accent5"/>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AA6A46DA-6923-78A2-E472-4B660F054F94}"/>
              </a:ext>
            </a:extLst>
          </p:cNvPr>
          <p:cNvSpPr txBox="1"/>
          <p:nvPr/>
        </p:nvSpPr>
        <p:spPr>
          <a:xfrm>
            <a:off x="6145800" y="3714750"/>
            <a:ext cx="2160000" cy="369332"/>
          </a:xfrm>
          <a:prstGeom prst="rect">
            <a:avLst/>
          </a:prstGeom>
          <a:noFill/>
        </p:spPr>
        <p:txBody>
          <a:bodyPr wrap="square" lIns="0" tIns="0" rIns="0" bIns="0" rtlCol="0">
            <a:spAutoFit/>
          </a:bodyPr>
          <a:lstStyle/>
          <a:p>
            <a:pPr algn="ctr"/>
            <a:r>
              <a:rPr lang="en-US" sz="2400" b="1" dirty="0" err="1">
                <a:solidFill>
                  <a:schemeClr val="accent5"/>
                </a:solidFill>
                <a:latin typeface="Segoe UI" panose="020B0502040204020203" pitchFamily="34" charset="0"/>
                <a:cs typeface="Segoe UI" panose="020B0502040204020203" pitchFamily="34" charset="0"/>
              </a:rPr>
              <a:t>Jaydev</a:t>
            </a:r>
            <a:r>
              <a:rPr lang="en-US" sz="2400" b="1" dirty="0">
                <a:solidFill>
                  <a:schemeClr val="accent5"/>
                </a:solidFill>
                <a:latin typeface="Segoe UI" panose="020B0502040204020203" pitchFamily="34" charset="0"/>
                <a:cs typeface="Segoe UI" panose="020B0502040204020203" pitchFamily="34" charset="0"/>
              </a:rPr>
              <a:t> Der</a:t>
            </a:r>
          </a:p>
        </p:txBody>
      </p:sp>
      <p:pic>
        <p:nvPicPr>
          <p:cNvPr id="4" name="Picture 3">
            <a:extLst>
              <a:ext uri="{FF2B5EF4-FFF2-40B4-BE49-F238E27FC236}">
                <a16:creationId xmlns:a16="http://schemas.microsoft.com/office/drawing/2014/main" id="{2C209BD9-A17C-A82F-51E4-FF1F4726B3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138" t="-5926" r="-11138" b="5926"/>
          <a:stretch/>
        </p:blipFill>
        <p:spPr>
          <a:xfrm>
            <a:off x="546625" y="1728517"/>
            <a:ext cx="1981150" cy="1862082"/>
          </a:xfrm>
          <a:prstGeom prst="ellipse">
            <a:avLst/>
          </a:prstGeom>
          <a:ln>
            <a:noFill/>
          </a:ln>
          <a:effectLst>
            <a:softEdge rad="0"/>
          </a:effectLst>
        </p:spPr>
      </p:pic>
      <p:sp>
        <p:nvSpPr>
          <p:cNvPr id="3" name="TextBox 2">
            <a:extLst>
              <a:ext uri="{FF2B5EF4-FFF2-40B4-BE49-F238E27FC236}">
                <a16:creationId xmlns:a16="http://schemas.microsoft.com/office/drawing/2014/main" id="{F2022320-3158-E865-19CB-31941B59F6E5}"/>
              </a:ext>
            </a:extLst>
          </p:cNvPr>
          <p:cNvSpPr txBox="1"/>
          <p:nvPr/>
        </p:nvSpPr>
        <p:spPr>
          <a:xfrm>
            <a:off x="5919044" y="4102378"/>
            <a:ext cx="2713246"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 4</a:t>
            </a:r>
            <a:r>
              <a:rPr lang="en-US" sz="1500" baseline="30000" dirty="0">
                <a:solidFill>
                  <a:schemeClr val="accent5"/>
                </a:solidFill>
                <a:latin typeface="Segoe UI" panose="020B0502040204020203" pitchFamily="34" charset="0"/>
                <a:cs typeface="Segoe UI" panose="020B0502040204020203" pitchFamily="34" charset="0"/>
              </a:rPr>
              <a:t>th</a:t>
            </a:r>
            <a:r>
              <a:rPr lang="en-US" sz="1500" dirty="0">
                <a:solidFill>
                  <a:schemeClr val="accent5"/>
                </a:solidFill>
                <a:latin typeface="Segoe UI" panose="020B0502040204020203" pitchFamily="34" charset="0"/>
                <a:cs typeface="Segoe UI" panose="020B0502040204020203" pitchFamily="34" charset="0"/>
              </a:rPr>
              <a:t> Year Architecture Student</a:t>
            </a:r>
          </a:p>
          <a:p>
            <a:pPr algn="ctr"/>
            <a:endParaRPr lang="en-US" sz="1500" dirty="0">
              <a:solidFill>
                <a:schemeClr val="accent5"/>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B9BE23DB-4A34-87CB-490A-F982584297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6869" y="1652275"/>
            <a:ext cx="2060429" cy="2018527"/>
          </a:xfrm>
          <a:prstGeom prst="ellipse">
            <a:avLst/>
          </a:prstGeom>
          <a:ln>
            <a:noFill/>
          </a:ln>
          <a:effectLst>
            <a:softEdge rad="0"/>
          </a:effectLst>
        </p:spPr>
      </p:pic>
      <p:pic>
        <p:nvPicPr>
          <p:cNvPr id="11" name="Picture 10">
            <a:extLst>
              <a:ext uri="{FF2B5EF4-FFF2-40B4-BE49-F238E27FC236}">
                <a16:creationId xmlns:a16="http://schemas.microsoft.com/office/drawing/2014/main" id="{DDD07DED-6640-FBCA-34E7-01E7EFFDD3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00" t="31111" r="-19369" b="8519"/>
          <a:stretch/>
        </p:blipFill>
        <p:spPr>
          <a:xfrm>
            <a:off x="6107700" y="1592213"/>
            <a:ext cx="2083800" cy="1975683"/>
          </a:xfrm>
          <a:prstGeom prst="ellipse">
            <a:avLst/>
          </a:prstGeom>
          <a:ln>
            <a:noFill/>
          </a:ln>
          <a:effectLst>
            <a:softEdge rad="0"/>
          </a:effectLst>
        </p:spPr>
      </p:pic>
    </p:spTree>
    <p:extLst>
      <p:ext uri="{BB962C8B-B14F-4D97-AF65-F5344CB8AC3E}">
        <p14:creationId xmlns:p14="http://schemas.microsoft.com/office/powerpoint/2010/main" val="141637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7C3B20DD-052C-E0C1-A27D-ABC175210811}"/>
              </a:ext>
            </a:extLst>
          </p:cNvPr>
          <p:cNvSpPr/>
          <p:nvPr/>
        </p:nvSpPr>
        <p:spPr>
          <a:xfrm>
            <a:off x="3317084" y="1598863"/>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2" name="Rectangle 1">
            <a:extLst>
              <a:ext uri="{FF2B5EF4-FFF2-40B4-BE49-F238E27FC236}">
                <a16:creationId xmlns:a16="http://schemas.microsoft.com/office/drawing/2014/main" id="{7C75CEC1-B22A-36BE-CDA6-5A091B54BF48}"/>
              </a:ext>
            </a:extLst>
          </p:cNvPr>
          <p:cNvSpPr/>
          <p:nvPr/>
        </p:nvSpPr>
        <p:spPr>
          <a:xfrm>
            <a:off x="25302" y="12539"/>
            <a:ext cx="9144000" cy="12313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C8B562F4-7F68-C761-8355-3AA520D65983}"/>
              </a:ext>
            </a:extLst>
          </p:cNvPr>
          <p:cNvSpPr/>
          <p:nvPr/>
        </p:nvSpPr>
        <p:spPr>
          <a:xfrm>
            <a:off x="8915400" y="0"/>
            <a:ext cx="228600" cy="1231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653125" y="285750"/>
            <a:ext cx="3017322"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Interviews</a:t>
            </a:r>
          </a:p>
        </p:txBody>
      </p:sp>
      <p:sp>
        <p:nvSpPr>
          <p:cNvPr id="9" name="TextBox 8">
            <a:extLst>
              <a:ext uri="{FF2B5EF4-FFF2-40B4-BE49-F238E27FC236}">
                <a16:creationId xmlns:a16="http://schemas.microsoft.com/office/drawing/2014/main" id="{3C0F7A2B-A62D-F64E-BCB8-8136F4959291}"/>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18</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0FC45DC-9AFF-524D-80AB-B04EFACAD6B6}"/>
              </a:ext>
            </a:extLst>
          </p:cNvPr>
          <p:cNvSpPr/>
          <p:nvPr/>
        </p:nvSpPr>
        <p:spPr>
          <a:xfrm>
            <a:off x="381000" y="1604366"/>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42" name="TextBox 41">
            <a:extLst>
              <a:ext uri="{FF2B5EF4-FFF2-40B4-BE49-F238E27FC236}">
                <a16:creationId xmlns:a16="http://schemas.microsoft.com/office/drawing/2014/main" id="{64AA6796-6672-944E-A2C5-E6EFE47ABA98}"/>
              </a:ext>
            </a:extLst>
          </p:cNvPr>
          <p:cNvSpPr txBox="1"/>
          <p:nvPr/>
        </p:nvSpPr>
        <p:spPr>
          <a:xfrm>
            <a:off x="304800" y="3753313"/>
            <a:ext cx="2545973"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Anirudh Sannidhi</a:t>
            </a:r>
          </a:p>
        </p:txBody>
      </p:sp>
      <p:sp>
        <p:nvSpPr>
          <p:cNvPr id="43" name="TextBox 42">
            <a:extLst>
              <a:ext uri="{FF2B5EF4-FFF2-40B4-BE49-F238E27FC236}">
                <a16:creationId xmlns:a16="http://schemas.microsoft.com/office/drawing/2014/main" id="{C6454411-1EF1-474F-96FB-A14245C443E0}"/>
              </a:ext>
            </a:extLst>
          </p:cNvPr>
          <p:cNvSpPr txBox="1"/>
          <p:nvPr/>
        </p:nvSpPr>
        <p:spPr>
          <a:xfrm>
            <a:off x="306995" y="4204216"/>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r>
              <a:rPr lang="en-US" sz="1500" dirty="0">
                <a:solidFill>
                  <a:schemeClr val="accent5"/>
                </a:solidFill>
                <a:latin typeface="Segoe UI" panose="020B0502040204020203" pitchFamily="34" charset="0"/>
                <a:cs typeface="Segoe UI" panose="020B0502040204020203" pitchFamily="34" charset="0"/>
              </a:rPr>
              <a:t>(Works in Placement Cell)</a:t>
            </a:r>
          </a:p>
        </p:txBody>
      </p:sp>
      <p:sp>
        <p:nvSpPr>
          <p:cNvPr id="13" name="Oval 12">
            <a:extLst>
              <a:ext uri="{FF2B5EF4-FFF2-40B4-BE49-F238E27FC236}">
                <a16:creationId xmlns:a16="http://schemas.microsoft.com/office/drawing/2014/main" id="{0C473DD3-BCC1-81B2-0205-ED967ACF20F7}"/>
              </a:ext>
            </a:extLst>
          </p:cNvPr>
          <p:cNvSpPr/>
          <p:nvPr/>
        </p:nvSpPr>
        <p:spPr>
          <a:xfrm>
            <a:off x="6148096" y="1516558"/>
            <a:ext cx="2160000" cy="21103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6" name="TextBox 15">
            <a:extLst>
              <a:ext uri="{FF2B5EF4-FFF2-40B4-BE49-F238E27FC236}">
                <a16:creationId xmlns:a16="http://schemas.microsoft.com/office/drawing/2014/main" id="{2809F9CF-7013-C716-76AE-ACA32991FC67}"/>
              </a:ext>
            </a:extLst>
          </p:cNvPr>
          <p:cNvSpPr txBox="1"/>
          <p:nvPr/>
        </p:nvSpPr>
        <p:spPr>
          <a:xfrm>
            <a:off x="3355050" y="3748824"/>
            <a:ext cx="2512350"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Tanmay Mahajan</a:t>
            </a:r>
          </a:p>
        </p:txBody>
      </p:sp>
      <p:sp>
        <p:nvSpPr>
          <p:cNvPr id="17" name="TextBox 16">
            <a:extLst>
              <a:ext uri="{FF2B5EF4-FFF2-40B4-BE49-F238E27FC236}">
                <a16:creationId xmlns:a16="http://schemas.microsoft.com/office/drawing/2014/main" id="{D9FCAFA1-795A-9B3D-91EB-9DAA923093C9}"/>
              </a:ext>
            </a:extLst>
          </p:cNvPr>
          <p:cNvSpPr txBox="1"/>
          <p:nvPr/>
        </p:nvSpPr>
        <p:spPr>
          <a:xfrm>
            <a:off x="3319490" y="4167485"/>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endParaRPr lang="en-US" sz="1500" dirty="0">
              <a:solidFill>
                <a:schemeClr val="accent5"/>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AA6A46DA-6923-78A2-E472-4B660F054F94}"/>
              </a:ext>
            </a:extLst>
          </p:cNvPr>
          <p:cNvSpPr txBox="1"/>
          <p:nvPr/>
        </p:nvSpPr>
        <p:spPr>
          <a:xfrm>
            <a:off x="6222000" y="3714750"/>
            <a:ext cx="2160000" cy="369332"/>
          </a:xfrm>
          <a:prstGeom prst="rect">
            <a:avLst/>
          </a:prstGeom>
          <a:noFill/>
        </p:spPr>
        <p:txBody>
          <a:bodyPr wrap="square" lIns="0" tIns="0" rIns="0" bIns="0" rtlCol="0">
            <a:spAutoFit/>
          </a:bodyPr>
          <a:lstStyle/>
          <a:p>
            <a:pPr algn="ctr"/>
            <a:r>
              <a:rPr lang="en-US" sz="2400" b="1" dirty="0">
                <a:solidFill>
                  <a:schemeClr val="accent5"/>
                </a:solidFill>
                <a:latin typeface="Segoe UI" panose="020B0502040204020203" pitchFamily="34" charset="0"/>
                <a:cs typeface="Segoe UI" panose="020B0502040204020203" pitchFamily="34" charset="0"/>
              </a:rPr>
              <a:t>Aman </a:t>
            </a:r>
            <a:r>
              <a:rPr lang="en-US" sz="2400" b="1" dirty="0" err="1">
                <a:solidFill>
                  <a:schemeClr val="accent5"/>
                </a:solidFill>
                <a:latin typeface="Segoe UI" panose="020B0502040204020203" pitchFamily="34" charset="0"/>
                <a:cs typeface="Segoe UI" panose="020B0502040204020203" pitchFamily="34" charset="0"/>
              </a:rPr>
              <a:t>Jangra</a:t>
            </a:r>
            <a:endParaRPr lang="en-US" sz="2400" b="1" dirty="0">
              <a:solidFill>
                <a:schemeClr val="accent5"/>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3B26CCED-C4A5-7D06-7A86-8F0B77DA8D86}"/>
              </a:ext>
            </a:extLst>
          </p:cNvPr>
          <p:cNvSpPr txBox="1"/>
          <p:nvPr/>
        </p:nvSpPr>
        <p:spPr>
          <a:xfrm>
            <a:off x="6104146" y="4123199"/>
            <a:ext cx="2247900" cy="461665"/>
          </a:xfrm>
          <a:prstGeom prst="rect">
            <a:avLst/>
          </a:prstGeom>
          <a:noFill/>
        </p:spPr>
        <p:txBody>
          <a:bodyPr wrap="square" lIns="0" tIns="0" rIns="0" bIns="0" rtlCol="0">
            <a:spAutoFit/>
          </a:bodyPr>
          <a:lstStyle/>
          <a:p>
            <a:pPr algn="ctr"/>
            <a:r>
              <a:rPr lang="en-US" sz="1500" dirty="0">
                <a:solidFill>
                  <a:schemeClr val="accent5"/>
                </a:solidFill>
                <a:latin typeface="Segoe UI" panose="020B0502040204020203" pitchFamily="34" charset="0"/>
                <a:cs typeface="Segoe UI" panose="020B0502040204020203" pitchFamily="34" charset="0"/>
              </a:rPr>
              <a:t>3</a:t>
            </a:r>
            <a:r>
              <a:rPr lang="en-US" sz="1500" baseline="30000" dirty="0">
                <a:solidFill>
                  <a:schemeClr val="accent5"/>
                </a:solidFill>
                <a:latin typeface="Segoe UI" panose="020B0502040204020203" pitchFamily="34" charset="0"/>
                <a:cs typeface="Segoe UI" panose="020B0502040204020203" pitchFamily="34" charset="0"/>
              </a:rPr>
              <a:t>rd</a:t>
            </a:r>
            <a:r>
              <a:rPr lang="en-US" sz="1500" dirty="0">
                <a:solidFill>
                  <a:schemeClr val="accent5"/>
                </a:solidFill>
                <a:latin typeface="Segoe UI" panose="020B0502040204020203" pitchFamily="34" charset="0"/>
                <a:cs typeface="Segoe UI" panose="020B0502040204020203" pitchFamily="34" charset="0"/>
              </a:rPr>
              <a:t> Year CSE Student</a:t>
            </a:r>
          </a:p>
          <a:p>
            <a:pPr algn="ctr"/>
            <a:endParaRPr lang="en-US" sz="1500" dirty="0">
              <a:solidFill>
                <a:schemeClr val="accent5"/>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7058855-1DED-4908-39F4-8D285EFB78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582" t="12026" r="31121" b="5072"/>
          <a:stretch/>
        </p:blipFill>
        <p:spPr>
          <a:xfrm>
            <a:off x="451464" y="1660619"/>
            <a:ext cx="2039892" cy="2011266"/>
          </a:xfrm>
          <a:prstGeom prst="ellipse">
            <a:avLst/>
          </a:prstGeom>
          <a:ln>
            <a:noFill/>
          </a:ln>
          <a:effectLst>
            <a:softEdge rad="0"/>
          </a:effectLst>
        </p:spPr>
      </p:pic>
      <p:pic>
        <p:nvPicPr>
          <p:cNvPr id="8" name="Picture 7">
            <a:extLst>
              <a:ext uri="{FF2B5EF4-FFF2-40B4-BE49-F238E27FC236}">
                <a16:creationId xmlns:a16="http://schemas.microsoft.com/office/drawing/2014/main" id="{95E54CE6-EDF5-6902-6443-0A717D1E99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6" t="14172" r="5224" b="36048"/>
          <a:stretch/>
        </p:blipFill>
        <p:spPr>
          <a:xfrm>
            <a:off x="3373802" y="1655885"/>
            <a:ext cx="2046564" cy="2011368"/>
          </a:xfrm>
          <a:prstGeom prst="ellipse">
            <a:avLst/>
          </a:prstGeom>
          <a:ln>
            <a:noFill/>
          </a:ln>
          <a:effectLst>
            <a:softEdge rad="0"/>
          </a:effectLst>
        </p:spPr>
      </p:pic>
      <p:pic>
        <p:nvPicPr>
          <p:cNvPr id="14" name="Picture 13">
            <a:extLst>
              <a:ext uri="{FF2B5EF4-FFF2-40B4-BE49-F238E27FC236}">
                <a16:creationId xmlns:a16="http://schemas.microsoft.com/office/drawing/2014/main" id="{5022DEE0-9978-60FA-30AF-4318D96E2E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5" t="25222" r="2394" b="20017"/>
          <a:stretch/>
        </p:blipFill>
        <p:spPr>
          <a:xfrm>
            <a:off x="6194177" y="1557710"/>
            <a:ext cx="2067837" cy="2028079"/>
          </a:xfrm>
          <a:prstGeom prst="ellipse">
            <a:avLst/>
          </a:prstGeom>
          <a:ln>
            <a:noFill/>
          </a:ln>
          <a:effectLst>
            <a:softEdge rad="0"/>
          </a:effectLst>
        </p:spPr>
      </p:pic>
    </p:spTree>
    <p:extLst>
      <p:ext uri="{BB962C8B-B14F-4D97-AF65-F5344CB8AC3E}">
        <p14:creationId xmlns:p14="http://schemas.microsoft.com/office/powerpoint/2010/main" val="418332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User</a:t>
            </a:r>
          </a:p>
          <a:p>
            <a:r>
              <a:rPr lang="en-US" sz="4800" b="1" dirty="0">
                <a:solidFill>
                  <a:schemeClr val="accent2"/>
                </a:solidFill>
                <a:latin typeface="Segoe UI" panose="020B0502040204020203" pitchFamily="34" charset="0"/>
                <a:cs typeface="Segoe UI" panose="020B0502040204020203" pitchFamily="34" charset="0"/>
              </a:rPr>
              <a:t>Persona’s</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dirty="0"/>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8</a:t>
            </a:r>
          </a:p>
        </p:txBody>
      </p:sp>
    </p:spTree>
    <p:extLst>
      <p:ext uri="{BB962C8B-B14F-4D97-AF65-F5344CB8AC3E}">
        <p14:creationId xmlns:p14="http://schemas.microsoft.com/office/powerpoint/2010/main" val="109247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A81F4-D90E-119B-4DAF-B41BEC71F5DC}"/>
              </a:ext>
            </a:extLst>
          </p:cNvPr>
          <p:cNvPicPr>
            <a:picLocks noChangeAspect="1"/>
          </p:cNvPicPr>
          <p:nvPr/>
        </p:nvPicPr>
        <p:blipFill>
          <a:blip r:embed="rId2"/>
          <a:stretch>
            <a:fillRect/>
          </a:stretch>
        </p:blipFill>
        <p:spPr>
          <a:xfrm>
            <a:off x="1154865" y="0"/>
            <a:ext cx="6834270" cy="5143500"/>
          </a:xfrm>
          <a:prstGeom prst="rect">
            <a:avLst/>
          </a:prstGeom>
        </p:spPr>
      </p:pic>
      <p:pic>
        <p:nvPicPr>
          <p:cNvPr id="7" name="Picture 6">
            <a:extLst>
              <a:ext uri="{FF2B5EF4-FFF2-40B4-BE49-F238E27FC236}">
                <a16:creationId xmlns:a16="http://schemas.microsoft.com/office/drawing/2014/main" id="{BD33B8FD-9A20-FA35-0A4F-B95B03E759DA}"/>
              </a:ext>
            </a:extLst>
          </p:cNvPr>
          <p:cNvPicPr>
            <a:picLocks noChangeAspect="1"/>
          </p:cNvPicPr>
          <p:nvPr/>
        </p:nvPicPr>
        <p:blipFill rotWithShape="1">
          <a:blip r:embed="rId3"/>
          <a:srcRect l="20000" t="7321" r="10000" b="28696"/>
          <a:stretch/>
        </p:blipFill>
        <p:spPr>
          <a:xfrm>
            <a:off x="1447800" y="209550"/>
            <a:ext cx="1600200" cy="1598328"/>
          </a:xfrm>
          <a:prstGeom prst="ellipse">
            <a:avLst/>
          </a:prstGeom>
          <a:ln>
            <a:noFill/>
          </a:ln>
          <a:effectLst>
            <a:softEdge rad="0"/>
          </a:effectLst>
        </p:spPr>
      </p:pic>
    </p:spTree>
    <p:extLst>
      <p:ext uri="{BB962C8B-B14F-4D97-AF65-F5344CB8AC3E}">
        <p14:creationId xmlns:p14="http://schemas.microsoft.com/office/powerpoint/2010/main" val="300889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F5CCF-258E-2389-0B2D-DD5716297AA2}"/>
              </a:ext>
            </a:extLst>
          </p:cNvPr>
          <p:cNvPicPr>
            <a:picLocks noChangeAspect="1"/>
          </p:cNvPicPr>
          <p:nvPr/>
        </p:nvPicPr>
        <p:blipFill>
          <a:blip r:embed="rId3"/>
          <a:stretch>
            <a:fillRect/>
          </a:stretch>
        </p:blipFill>
        <p:spPr>
          <a:xfrm>
            <a:off x="1149388" y="0"/>
            <a:ext cx="6845224" cy="5143500"/>
          </a:xfrm>
          <a:prstGeom prst="rect">
            <a:avLst/>
          </a:prstGeom>
        </p:spPr>
      </p:pic>
      <p:pic>
        <p:nvPicPr>
          <p:cNvPr id="11" name="Picture 10">
            <a:extLst>
              <a:ext uri="{FF2B5EF4-FFF2-40B4-BE49-F238E27FC236}">
                <a16:creationId xmlns:a16="http://schemas.microsoft.com/office/drawing/2014/main" id="{0FD09F19-DFAE-82F4-C4DE-D35E9E46BC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4061" b="41111"/>
          <a:stretch/>
        </p:blipFill>
        <p:spPr>
          <a:xfrm>
            <a:off x="1447800" y="285750"/>
            <a:ext cx="1558557" cy="1524000"/>
          </a:xfrm>
          <a:prstGeom prst="ellipse">
            <a:avLst/>
          </a:prstGeom>
          <a:ln>
            <a:noFill/>
          </a:ln>
          <a:effectLst>
            <a:softEdge rad="0"/>
          </a:effectLst>
        </p:spPr>
      </p:pic>
    </p:spTree>
    <p:extLst>
      <p:ext uri="{BB962C8B-B14F-4D97-AF65-F5344CB8AC3E}">
        <p14:creationId xmlns:p14="http://schemas.microsoft.com/office/powerpoint/2010/main" val="15414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255FDF-B472-F21D-1FFC-DCB6FE3B7834}"/>
              </a:ext>
            </a:extLst>
          </p:cNvPr>
          <p:cNvPicPr>
            <a:picLocks noChangeAspect="1"/>
          </p:cNvPicPr>
          <p:nvPr/>
        </p:nvPicPr>
        <p:blipFill>
          <a:blip r:embed="rId2"/>
          <a:stretch>
            <a:fillRect/>
          </a:stretch>
        </p:blipFill>
        <p:spPr>
          <a:xfrm>
            <a:off x="1131867" y="0"/>
            <a:ext cx="6880266" cy="5143500"/>
          </a:xfrm>
          <a:prstGeom prst="rect">
            <a:avLst/>
          </a:prstGeom>
        </p:spPr>
      </p:pic>
      <p:pic>
        <p:nvPicPr>
          <p:cNvPr id="7" name="Picture 6">
            <a:extLst>
              <a:ext uri="{FF2B5EF4-FFF2-40B4-BE49-F238E27FC236}">
                <a16:creationId xmlns:a16="http://schemas.microsoft.com/office/drawing/2014/main" id="{3C9003F0-6630-8298-ED8A-55ADEA730E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742" r="1162" b="24036"/>
          <a:stretch/>
        </p:blipFill>
        <p:spPr>
          <a:xfrm>
            <a:off x="1447800" y="285750"/>
            <a:ext cx="1542307" cy="1524000"/>
          </a:xfrm>
          <a:prstGeom prst="ellipse">
            <a:avLst/>
          </a:prstGeom>
          <a:ln>
            <a:noFill/>
          </a:ln>
          <a:effectLst>
            <a:softEdge rad="0"/>
          </a:effectLst>
        </p:spPr>
      </p:pic>
    </p:spTree>
    <p:extLst>
      <p:ext uri="{BB962C8B-B14F-4D97-AF65-F5344CB8AC3E}">
        <p14:creationId xmlns:p14="http://schemas.microsoft.com/office/powerpoint/2010/main" val="3442640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Empathy</a:t>
            </a:r>
          </a:p>
          <a:p>
            <a:r>
              <a:rPr lang="en-US" sz="4800" b="1" dirty="0">
                <a:solidFill>
                  <a:schemeClr val="accent2"/>
                </a:solidFill>
                <a:latin typeface="Segoe UI" panose="020B0502040204020203" pitchFamily="34" charset="0"/>
                <a:cs typeface="Segoe UI" panose="020B0502040204020203" pitchFamily="34" charset="0"/>
              </a:rPr>
              <a:t>Mapping</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9</a:t>
            </a:r>
          </a:p>
        </p:txBody>
      </p:sp>
    </p:spTree>
    <p:extLst>
      <p:ext uri="{BB962C8B-B14F-4D97-AF65-F5344CB8AC3E}">
        <p14:creationId xmlns:p14="http://schemas.microsoft.com/office/powerpoint/2010/main" val="4119036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09A25-BAFE-5AE0-2ED6-21D6D24BFC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725" y="0"/>
            <a:ext cx="7146550" cy="5143500"/>
          </a:xfrm>
          <a:prstGeom prst="rect">
            <a:avLst/>
          </a:prstGeom>
        </p:spPr>
      </p:pic>
      <p:pic>
        <p:nvPicPr>
          <p:cNvPr id="4" name="Picture 3">
            <a:extLst>
              <a:ext uri="{FF2B5EF4-FFF2-40B4-BE49-F238E27FC236}">
                <a16:creationId xmlns:a16="http://schemas.microsoft.com/office/drawing/2014/main" id="{F7F8E7B6-1434-1450-7E55-CDE75E320190}"/>
              </a:ext>
            </a:extLst>
          </p:cNvPr>
          <p:cNvPicPr>
            <a:picLocks noChangeAspect="1"/>
          </p:cNvPicPr>
          <p:nvPr/>
        </p:nvPicPr>
        <p:blipFill rotWithShape="1">
          <a:blip r:embed="rId3"/>
          <a:srcRect l="20000" t="7321" r="10000" b="28696"/>
          <a:stretch/>
        </p:blipFill>
        <p:spPr>
          <a:xfrm>
            <a:off x="3962400" y="1962150"/>
            <a:ext cx="989886" cy="988728"/>
          </a:xfrm>
          <a:prstGeom prst="ellipse">
            <a:avLst/>
          </a:prstGeom>
          <a:ln>
            <a:noFill/>
          </a:ln>
          <a:effectLst>
            <a:softEdge rad="0"/>
          </a:effectLst>
        </p:spPr>
      </p:pic>
    </p:spTree>
    <p:extLst>
      <p:ext uri="{BB962C8B-B14F-4D97-AF65-F5344CB8AC3E}">
        <p14:creationId xmlns:p14="http://schemas.microsoft.com/office/powerpoint/2010/main" val="437949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086365-5650-BF82-058A-71CF558023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3"/>
          <a:stretch/>
        </p:blipFill>
        <p:spPr>
          <a:xfrm>
            <a:off x="948018" y="0"/>
            <a:ext cx="7247963" cy="5143500"/>
          </a:xfrm>
          <a:prstGeom prst="rect">
            <a:avLst/>
          </a:prstGeom>
        </p:spPr>
      </p:pic>
      <p:pic>
        <p:nvPicPr>
          <p:cNvPr id="4" name="Picture 3">
            <a:extLst>
              <a:ext uri="{FF2B5EF4-FFF2-40B4-BE49-F238E27FC236}">
                <a16:creationId xmlns:a16="http://schemas.microsoft.com/office/drawing/2014/main" id="{A9D57BAD-617D-B2E3-7573-8BDD4B8189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061" b="41111"/>
          <a:stretch/>
        </p:blipFill>
        <p:spPr>
          <a:xfrm>
            <a:off x="3962400" y="1885950"/>
            <a:ext cx="1066800" cy="1043147"/>
          </a:xfrm>
          <a:prstGeom prst="ellipse">
            <a:avLst/>
          </a:prstGeom>
          <a:ln>
            <a:noFill/>
          </a:ln>
          <a:effectLst>
            <a:softEdge rad="0"/>
          </a:effectLst>
        </p:spPr>
      </p:pic>
    </p:spTree>
    <p:extLst>
      <p:ext uri="{BB962C8B-B14F-4D97-AF65-F5344CB8AC3E}">
        <p14:creationId xmlns:p14="http://schemas.microsoft.com/office/powerpoint/2010/main" val="1311494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1C5470-8BE8-4449-54BC-AEC35A2594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12" b="2564"/>
          <a:stretch/>
        </p:blipFill>
        <p:spPr>
          <a:xfrm>
            <a:off x="914400" y="0"/>
            <a:ext cx="7329400" cy="5143500"/>
          </a:xfrm>
          <a:prstGeom prst="rect">
            <a:avLst/>
          </a:prstGeom>
        </p:spPr>
      </p:pic>
      <p:pic>
        <p:nvPicPr>
          <p:cNvPr id="4" name="Picture 3">
            <a:extLst>
              <a:ext uri="{FF2B5EF4-FFF2-40B4-BE49-F238E27FC236}">
                <a16:creationId xmlns:a16="http://schemas.microsoft.com/office/drawing/2014/main" id="{FF82DED3-62A4-788C-CE98-758B530594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742" r="1162" b="24036"/>
          <a:stretch/>
        </p:blipFill>
        <p:spPr>
          <a:xfrm>
            <a:off x="3962400" y="1962150"/>
            <a:ext cx="1079462" cy="1066800"/>
          </a:xfrm>
          <a:prstGeom prst="ellipse">
            <a:avLst/>
          </a:prstGeom>
          <a:ln>
            <a:noFill/>
          </a:ln>
          <a:effectLst>
            <a:softEdge rad="0"/>
          </a:effectLst>
        </p:spPr>
      </p:pic>
    </p:spTree>
    <p:extLst>
      <p:ext uri="{BB962C8B-B14F-4D97-AF65-F5344CB8AC3E}">
        <p14:creationId xmlns:p14="http://schemas.microsoft.com/office/powerpoint/2010/main" val="2745983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5288-0B26-AE8C-417A-7D5CC9A0586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93450E1-3039-405C-FC22-E460B3ADB369}"/>
              </a:ext>
            </a:extLst>
          </p:cNvPr>
          <p:cNvSpPr/>
          <p:nvPr/>
        </p:nvSpPr>
        <p:spPr>
          <a:xfrm>
            <a:off x="0" y="0"/>
            <a:ext cx="9144000" cy="10456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7E5A303E-2F2E-B312-71F2-5CBF6CE0A992}"/>
              </a:ext>
            </a:extLst>
          </p:cNvPr>
          <p:cNvSpPr/>
          <p:nvPr/>
        </p:nvSpPr>
        <p:spPr>
          <a:xfrm>
            <a:off x="8915400" y="0"/>
            <a:ext cx="228600" cy="10456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A52E4667-D688-90C4-1A8D-E64BF34DFCB8}"/>
              </a:ext>
            </a:extLst>
          </p:cNvPr>
          <p:cNvSpPr txBox="1"/>
          <p:nvPr/>
        </p:nvSpPr>
        <p:spPr>
          <a:xfrm>
            <a:off x="609600" y="227926"/>
            <a:ext cx="5181600"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Table of Contents</a:t>
            </a:r>
          </a:p>
        </p:txBody>
      </p:sp>
      <p:sp>
        <p:nvSpPr>
          <p:cNvPr id="9" name="TextBox 8">
            <a:extLst>
              <a:ext uri="{FF2B5EF4-FFF2-40B4-BE49-F238E27FC236}">
                <a16:creationId xmlns:a16="http://schemas.microsoft.com/office/drawing/2014/main" id="{41D82481-83AB-DB97-D8A3-82C85C05CFE9}"/>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02</a:t>
            </a:r>
          </a:p>
        </p:txBody>
      </p:sp>
      <p:cxnSp>
        <p:nvCxnSpPr>
          <p:cNvPr id="22" name="Straight Connector 21">
            <a:extLst>
              <a:ext uri="{FF2B5EF4-FFF2-40B4-BE49-F238E27FC236}">
                <a16:creationId xmlns:a16="http://schemas.microsoft.com/office/drawing/2014/main" id="{0880E484-B3F1-5772-E35A-BC13894DF065}"/>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87202CB-0311-7FC2-E2C5-66E57836AFBE}"/>
              </a:ext>
            </a:extLst>
          </p:cNvPr>
          <p:cNvGrpSpPr/>
          <p:nvPr/>
        </p:nvGrpSpPr>
        <p:grpSpPr>
          <a:xfrm>
            <a:off x="734934" y="1901646"/>
            <a:ext cx="1646950" cy="2879403"/>
            <a:chOff x="-2151355" y="317534"/>
            <a:chExt cx="3287540" cy="5747687"/>
          </a:xfrm>
        </p:grpSpPr>
        <p:sp>
          <p:nvSpPr>
            <p:cNvPr id="10" name="Freeform: Shape 9">
              <a:extLst>
                <a:ext uri="{FF2B5EF4-FFF2-40B4-BE49-F238E27FC236}">
                  <a16:creationId xmlns:a16="http://schemas.microsoft.com/office/drawing/2014/main" id="{8F9906B9-AA8A-7D2B-6D6F-CA4962B8D2BE}"/>
                </a:ext>
              </a:extLst>
            </p:cNvPr>
            <p:cNvSpPr/>
            <p:nvPr/>
          </p:nvSpPr>
          <p:spPr>
            <a:xfrm>
              <a:off x="-2151355" y="758718"/>
              <a:ext cx="3287540" cy="4706056"/>
            </a:xfrm>
            <a:custGeom>
              <a:avLst/>
              <a:gdLst>
                <a:gd name="connsiteX0" fmla="*/ 1611835 w 3287540"/>
                <a:gd name="connsiteY0" fmla="*/ 197416 h 4706056"/>
                <a:gd name="connsiteX1" fmla="*/ 1134633 w 3287540"/>
                <a:gd name="connsiteY1" fmla="*/ 436 h 4706056"/>
                <a:gd name="connsiteX2" fmla="*/ 617425 w 3287540"/>
                <a:gd name="connsiteY2" fmla="*/ 241189 h 4706056"/>
                <a:gd name="connsiteX3" fmla="*/ 535510 w 3287540"/>
                <a:gd name="connsiteY3" fmla="*/ 655131 h 4706056"/>
                <a:gd name="connsiteX4" fmla="*/ 760300 w 3287540"/>
                <a:gd name="connsiteY4" fmla="*/ 1874118 h 4706056"/>
                <a:gd name="connsiteX5" fmla="*/ 522175 w 3287540"/>
                <a:gd name="connsiteY5" fmla="*/ 3051235 h 4706056"/>
                <a:gd name="connsiteX6" fmla="*/ 219280 w 3287540"/>
                <a:gd name="connsiteY6" fmla="*/ 3346228 h 4706056"/>
                <a:gd name="connsiteX7" fmla="*/ 28780 w 3287540"/>
                <a:gd name="connsiteY7" fmla="*/ 4139854 h 4706056"/>
                <a:gd name="connsiteX8" fmla="*/ 618378 w 3287540"/>
                <a:gd name="connsiteY8" fmla="*/ 4692729 h 4706056"/>
                <a:gd name="connsiteX9" fmla="*/ 1566115 w 3287540"/>
                <a:gd name="connsiteY9" fmla="*/ 4343495 h 4706056"/>
                <a:gd name="connsiteX10" fmla="*/ 2347165 w 3287540"/>
                <a:gd name="connsiteY10" fmla="*/ 3650737 h 4706056"/>
                <a:gd name="connsiteX11" fmla="*/ 2966290 w 3287540"/>
                <a:gd name="connsiteY11" fmla="*/ 3291036 h 4706056"/>
                <a:gd name="connsiteX12" fmla="*/ 3142503 w 3287540"/>
                <a:gd name="connsiteY12" fmla="*/ 2089177 h 4706056"/>
                <a:gd name="connsiteX13" fmla="*/ 2219530 w 3287540"/>
                <a:gd name="connsiteY13" fmla="*/ 1279374 h 4706056"/>
                <a:gd name="connsiteX14" fmla="*/ 1922350 w 3287540"/>
                <a:gd name="connsiteY14" fmla="*/ 598987 h 4706056"/>
                <a:gd name="connsiteX15" fmla="*/ 1411810 w 3287540"/>
                <a:gd name="connsiteY15" fmla="*/ 99402 h 470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7540" h="4706056">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chemeClr val="accent1">
                <a:lumMod val="20000"/>
                <a:lumOff val="80000"/>
              </a:schemeClr>
            </a:solidFill>
            <a:ln w="9525" cap="flat">
              <a:noFill/>
              <a:prstDash val="solid"/>
              <a:miter/>
            </a:ln>
          </p:spPr>
          <p:txBody>
            <a:bodyPr rtlCol="0" anchor="ctr"/>
            <a:lstStyle/>
            <a:p>
              <a:endParaRPr lang="en-US" dirty="0"/>
            </a:p>
          </p:txBody>
        </p:sp>
        <p:grpSp>
          <p:nvGrpSpPr>
            <p:cNvPr id="11" name="Gráfico 2">
              <a:extLst>
                <a:ext uri="{FF2B5EF4-FFF2-40B4-BE49-F238E27FC236}">
                  <a16:creationId xmlns:a16="http://schemas.microsoft.com/office/drawing/2014/main" id="{BFD22CD9-D0F4-1925-AF05-32B071CC42EF}"/>
                </a:ext>
              </a:extLst>
            </p:cNvPr>
            <p:cNvGrpSpPr/>
            <p:nvPr/>
          </p:nvGrpSpPr>
          <p:grpSpPr>
            <a:xfrm>
              <a:off x="-1219650" y="317534"/>
              <a:ext cx="2269853" cy="5747687"/>
              <a:chOff x="-1219650" y="317534"/>
              <a:chExt cx="2269853" cy="5747687"/>
            </a:xfrm>
          </p:grpSpPr>
          <p:grpSp>
            <p:nvGrpSpPr>
              <p:cNvPr id="12" name="Gráfico 2">
                <a:extLst>
                  <a:ext uri="{FF2B5EF4-FFF2-40B4-BE49-F238E27FC236}">
                    <a16:creationId xmlns:a16="http://schemas.microsoft.com/office/drawing/2014/main" id="{62EDEBFB-1650-788B-EDFC-A8667CCB34CE}"/>
                  </a:ext>
                </a:extLst>
              </p:cNvPr>
              <p:cNvGrpSpPr/>
              <p:nvPr/>
            </p:nvGrpSpPr>
            <p:grpSpPr>
              <a:xfrm>
                <a:off x="-790910" y="665898"/>
                <a:ext cx="1841113" cy="1060071"/>
                <a:chOff x="-790910" y="665898"/>
                <a:chExt cx="1841113" cy="1060071"/>
              </a:xfrm>
            </p:grpSpPr>
            <p:sp>
              <p:nvSpPr>
                <p:cNvPr id="13" name="Freeform: Shape 12">
                  <a:extLst>
                    <a:ext uri="{FF2B5EF4-FFF2-40B4-BE49-F238E27FC236}">
                      <a16:creationId xmlns:a16="http://schemas.microsoft.com/office/drawing/2014/main" id="{87776163-8275-CB65-2052-C0E95F9027A4}"/>
                    </a:ext>
                  </a:extLst>
                </p:cNvPr>
                <p:cNvSpPr/>
                <p:nvPr/>
              </p:nvSpPr>
              <p:spPr>
                <a:xfrm>
                  <a:off x="294869" y="932343"/>
                  <a:ext cx="536479" cy="684193"/>
                </a:xfrm>
                <a:custGeom>
                  <a:avLst/>
                  <a:gdLst>
                    <a:gd name="connsiteX0" fmla="*/ 0 w 536479"/>
                    <a:gd name="connsiteY0" fmla="*/ 468182 h 684193"/>
                    <a:gd name="connsiteX1" fmla="*/ 512445 w 536479"/>
                    <a:gd name="connsiteY1" fmla="*/ 0 h 684193"/>
                    <a:gd name="connsiteX2" fmla="*/ 533400 w 536479"/>
                    <a:gd name="connsiteY2" fmla="*/ 78982 h 684193"/>
                    <a:gd name="connsiteX3" fmla="*/ 292418 w 536479"/>
                    <a:gd name="connsiteY3" fmla="*/ 471989 h 684193"/>
                    <a:gd name="connsiteX4" fmla="*/ 51435 w 536479"/>
                    <a:gd name="connsiteY4" fmla="*/ 684193 h 684193"/>
                    <a:gd name="connsiteX5" fmla="*/ 0 w 536479"/>
                    <a:gd name="connsiteY5" fmla="*/ 468182 h 6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79" h="684193">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w="9525" cap="flat">
                  <a:noFill/>
                  <a:prstDash val="solid"/>
                  <a:miter/>
                </a:ln>
              </p:spPr>
              <p:txBody>
                <a:bodyPr rtlCol="0" anchor="ctr"/>
                <a:lstStyle/>
                <a:p>
                  <a:endParaRPr lang="en-US"/>
                </a:p>
              </p:txBody>
            </p:sp>
            <p:grpSp>
              <p:nvGrpSpPr>
                <p:cNvPr id="14" name="Gráfico 2">
                  <a:extLst>
                    <a:ext uri="{FF2B5EF4-FFF2-40B4-BE49-F238E27FC236}">
                      <a16:creationId xmlns:a16="http://schemas.microsoft.com/office/drawing/2014/main" id="{D619F20C-B461-8F92-02F5-A08189B8D7CC}"/>
                    </a:ext>
                  </a:extLst>
                </p:cNvPr>
                <p:cNvGrpSpPr/>
                <p:nvPr/>
              </p:nvGrpSpPr>
              <p:grpSpPr>
                <a:xfrm>
                  <a:off x="742025" y="665898"/>
                  <a:ext cx="308177" cy="396813"/>
                  <a:chOff x="742025" y="665898"/>
                  <a:chExt cx="308177" cy="396813"/>
                </a:xfrm>
                <a:solidFill>
                  <a:srgbClr val="F8B78C"/>
                </a:solidFill>
              </p:grpSpPr>
              <p:grpSp>
                <p:nvGrpSpPr>
                  <p:cNvPr id="15" name="Gráfico 2">
                    <a:extLst>
                      <a:ext uri="{FF2B5EF4-FFF2-40B4-BE49-F238E27FC236}">
                        <a16:creationId xmlns:a16="http://schemas.microsoft.com/office/drawing/2014/main" id="{DE70B8BF-EA39-50AB-7A36-6E9C1B74104E}"/>
                      </a:ext>
                    </a:extLst>
                  </p:cNvPr>
                  <p:cNvGrpSpPr/>
                  <p:nvPr/>
                </p:nvGrpSpPr>
                <p:grpSpPr>
                  <a:xfrm>
                    <a:off x="771555" y="665898"/>
                    <a:ext cx="278646" cy="392055"/>
                    <a:chOff x="771555" y="665898"/>
                    <a:chExt cx="278646" cy="392055"/>
                  </a:xfrm>
                  <a:solidFill>
                    <a:srgbClr val="F8B78C"/>
                  </a:solidFill>
                </p:grpSpPr>
                <p:sp>
                  <p:nvSpPr>
                    <p:cNvPr id="16" name="Freeform: Shape 15">
                      <a:extLst>
                        <a:ext uri="{FF2B5EF4-FFF2-40B4-BE49-F238E27FC236}">
                          <a16:creationId xmlns:a16="http://schemas.microsoft.com/office/drawing/2014/main" id="{2938D118-770D-CB55-D23F-95307A7C7C08}"/>
                        </a:ext>
                      </a:extLst>
                    </p:cNvPr>
                    <p:cNvSpPr/>
                    <p:nvPr/>
                  </p:nvSpPr>
                  <p:spPr>
                    <a:xfrm>
                      <a:off x="771555" y="786750"/>
                      <a:ext cx="174118" cy="271203"/>
                    </a:xfrm>
                    <a:custGeom>
                      <a:avLst/>
                      <a:gdLst>
                        <a:gd name="connsiteX0" fmla="*/ 36712 w 174118"/>
                        <a:gd name="connsiteY0" fmla="*/ 271203 h 271203"/>
                        <a:gd name="connsiteX1" fmla="*/ 101482 w 174118"/>
                        <a:gd name="connsiteY1" fmla="*/ 216011 h 271203"/>
                        <a:gd name="connsiteX2" fmla="*/ 160537 w 174118"/>
                        <a:gd name="connsiteY2" fmla="*/ 150351 h 271203"/>
                        <a:gd name="connsiteX3" fmla="*/ 137677 w 174118"/>
                        <a:gd name="connsiteY3" fmla="*/ 36160 h 271203"/>
                        <a:gd name="connsiteX4" fmla="*/ 76717 w 174118"/>
                        <a:gd name="connsiteY4" fmla="*/ 0 h 271203"/>
                        <a:gd name="connsiteX5" fmla="*/ 28139 w 174118"/>
                        <a:gd name="connsiteY5" fmla="*/ 74224 h 271203"/>
                        <a:gd name="connsiteX6" fmla="*/ 4327 w 174118"/>
                        <a:gd name="connsiteY6" fmla="*/ 241704 h 271203"/>
                        <a:gd name="connsiteX7" fmla="*/ 36712 w 174118"/>
                        <a:gd name="connsiteY7" fmla="*/ 271203 h 2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18" h="271203">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8A16AA5-A043-8CE5-ECEE-2F931192274C}"/>
                        </a:ext>
                      </a:extLst>
                    </p:cNvPr>
                    <p:cNvSpPr/>
                    <p:nvPr/>
                  </p:nvSpPr>
                  <p:spPr>
                    <a:xfrm>
                      <a:off x="823507" y="665898"/>
                      <a:ext cx="135255" cy="173189"/>
                    </a:xfrm>
                    <a:custGeom>
                      <a:avLst/>
                      <a:gdLst>
                        <a:gd name="connsiteX0" fmla="*/ 0 w 135255"/>
                        <a:gd name="connsiteY0" fmla="*/ 131319 h 173189"/>
                        <a:gd name="connsiteX1" fmla="*/ 64770 w 135255"/>
                        <a:gd name="connsiteY1" fmla="*/ 61853 h 173189"/>
                        <a:gd name="connsiteX2" fmla="*/ 127635 w 135255"/>
                        <a:gd name="connsiteY2" fmla="*/ 0 h 173189"/>
                        <a:gd name="connsiteX3" fmla="*/ 135255 w 135255"/>
                        <a:gd name="connsiteY3" fmla="*/ 18080 h 173189"/>
                        <a:gd name="connsiteX4" fmla="*/ 97155 w 135255"/>
                        <a:gd name="connsiteY4" fmla="*/ 67563 h 173189"/>
                        <a:gd name="connsiteX5" fmla="*/ 76200 w 135255"/>
                        <a:gd name="connsiteY5" fmla="*/ 173189 h 173189"/>
                        <a:gd name="connsiteX6" fmla="*/ 51435 w 135255"/>
                        <a:gd name="connsiteY6" fmla="*/ 158916 h 1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55" h="173189">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0617291-1745-5252-3A13-6E8BE48ABC8F}"/>
                        </a:ext>
                      </a:extLst>
                    </p:cNvPr>
                    <p:cNvSpPr/>
                    <p:nvPr/>
                  </p:nvSpPr>
                  <p:spPr>
                    <a:xfrm>
                      <a:off x="874942" y="722994"/>
                      <a:ext cx="149542" cy="134174"/>
                    </a:xfrm>
                    <a:custGeom>
                      <a:avLst/>
                      <a:gdLst>
                        <a:gd name="connsiteX0" fmla="*/ 67628 w 149542"/>
                        <a:gd name="connsiteY0" fmla="*/ 37112 h 134174"/>
                        <a:gd name="connsiteX1" fmla="*/ 137160 w 149542"/>
                        <a:gd name="connsiteY1" fmla="*/ 0 h 134174"/>
                        <a:gd name="connsiteX2" fmla="*/ 149543 w 149542"/>
                        <a:gd name="connsiteY2" fmla="*/ 15225 h 134174"/>
                        <a:gd name="connsiteX3" fmla="*/ 87630 w 149542"/>
                        <a:gd name="connsiteY3" fmla="*/ 63757 h 134174"/>
                        <a:gd name="connsiteX4" fmla="*/ 42863 w 149542"/>
                        <a:gd name="connsiteY4" fmla="*/ 134174 h 134174"/>
                        <a:gd name="connsiteX5" fmla="*/ 0 w 149542"/>
                        <a:gd name="connsiteY5" fmla="*/ 101820 h 13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 h="134174">
                          <a:moveTo>
                            <a:pt x="67628" y="37112"/>
                          </a:moveTo>
                          <a:lnTo>
                            <a:pt x="137160" y="0"/>
                          </a:lnTo>
                          <a:lnTo>
                            <a:pt x="149543" y="15225"/>
                          </a:lnTo>
                          <a:lnTo>
                            <a:pt x="87630" y="63757"/>
                          </a:lnTo>
                          <a:lnTo>
                            <a:pt x="42863" y="134174"/>
                          </a:lnTo>
                          <a:lnTo>
                            <a:pt x="0" y="101820"/>
                          </a:lnTo>
                          <a:close/>
                        </a:path>
                      </a:pathLst>
                    </a:custGeom>
                    <a:solidFill>
                      <a:srgbClr val="F8B78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661C61C-52F0-B1EB-3E8E-0D17602F36CA}"/>
                        </a:ext>
                      </a:extLst>
                    </p:cNvPr>
                    <p:cNvSpPr/>
                    <p:nvPr/>
                  </p:nvSpPr>
                  <p:spPr>
                    <a:xfrm>
                      <a:off x="913042" y="769622"/>
                      <a:ext cx="124777" cy="111336"/>
                    </a:xfrm>
                    <a:custGeom>
                      <a:avLst/>
                      <a:gdLst>
                        <a:gd name="connsiteX0" fmla="*/ 124778 w 124777"/>
                        <a:gd name="connsiteY0" fmla="*/ 0 h 111336"/>
                        <a:gd name="connsiteX1" fmla="*/ 67628 w 124777"/>
                        <a:gd name="connsiteY1" fmla="*/ 25693 h 111336"/>
                        <a:gd name="connsiteX2" fmla="*/ 27623 w 124777"/>
                        <a:gd name="connsiteY2" fmla="*/ 37112 h 111336"/>
                        <a:gd name="connsiteX3" fmla="*/ 0 w 124777"/>
                        <a:gd name="connsiteY3" fmla="*/ 74224 h 111336"/>
                        <a:gd name="connsiteX4" fmla="*/ 25718 w 124777"/>
                        <a:gd name="connsiteY4" fmla="*/ 111336 h 111336"/>
                        <a:gd name="connsiteX5" fmla="*/ 54293 w 124777"/>
                        <a:gd name="connsiteY5" fmla="*/ 70418 h 111336"/>
                        <a:gd name="connsiteX6" fmla="*/ 123825 w 124777"/>
                        <a:gd name="connsiteY6" fmla="*/ 23790 h 1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1336">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4B777F3-8C8C-3950-2BA1-7E59A907FB0D}"/>
                        </a:ext>
                      </a:extLst>
                    </p:cNvPr>
                    <p:cNvSpPr/>
                    <p:nvPr/>
                  </p:nvSpPr>
                  <p:spPr>
                    <a:xfrm>
                      <a:off x="923519" y="831475"/>
                      <a:ext cx="126682" cy="80885"/>
                    </a:xfrm>
                    <a:custGeom>
                      <a:avLst/>
                      <a:gdLst>
                        <a:gd name="connsiteX0" fmla="*/ 126683 w 126682"/>
                        <a:gd name="connsiteY0" fmla="*/ 0 h 80885"/>
                        <a:gd name="connsiteX1" fmla="*/ 18097 w 126682"/>
                        <a:gd name="connsiteY1" fmla="*/ 27596 h 80885"/>
                        <a:gd name="connsiteX2" fmla="*/ 0 w 126682"/>
                        <a:gd name="connsiteY2" fmla="*/ 55192 h 80885"/>
                        <a:gd name="connsiteX3" fmla="*/ 16193 w 126682"/>
                        <a:gd name="connsiteY3" fmla="*/ 80885 h 80885"/>
                        <a:gd name="connsiteX4" fmla="*/ 60008 w 126682"/>
                        <a:gd name="connsiteY4" fmla="*/ 50434 h 80885"/>
                        <a:gd name="connsiteX5" fmla="*/ 119063 w 126682"/>
                        <a:gd name="connsiteY5" fmla="*/ 18080 h 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80885">
                          <a:moveTo>
                            <a:pt x="126683" y="0"/>
                          </a:moveTo>
                          <a:lnTo>
                            <a:pt x="18097" y="27596"/>
                          </a:lnTo>
                          <a:lnTo>
                            <a:pt x="0" y="55192"/>
                          </a:lnTo>
                          <a:lnTo>
                            <a:pt x="16193" y="80885"/>
                          </a:lnTo>
                          <a:lnTo>
                            <a:pt x="60008" y="50434"/>
                          </a:lnTo>
                          <a:lnTo>
                            <a:pt x="119063" y="18080"/>
                          </a:lnTo>
                          <a:close/>
                        </a:path>
                      </a:pathLst>
                    </a:custGeom>
                    <a:solidFill>
                      <a:srgbClr val="F8B78C"/>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C7BF7B81-F0DA-9F39-7F46-88D24CE508D7}"/>
                      </a:ext>
                    </a:extLst>
                  </p:cNvPr>
                  <p:cNvSpPr/>
                  <p:nvPr/>
                </p:nvSpPr>
                <p:spPr>
                  <a:xfrm>
                    <a:off x="742025" y="729408"/>
                    <a:ext cx="118790" cy="333303"/>
                  </a:xfrm>
                  <a:custGeom>
                    <a:avLst/>
                    <a:gdLst>
                      <a:gd name="connsiteX0" fmla="*/ 520 w 118790"/>
                      <a:gd name="connsiteY0" fmla="*/ 327594 h 333303"/>
                      <a:gd name="connsiteX1" fmla="*/ 28142 w 118790"/>
                      <a:gd name="connsiteY1" fmla="*/ 238144 h 333303"/>
                      <a:gd name="connsiteX2" fmla="*/ 31953 w 118790"/>
                      <a:gd name="connsiteY2" fmla="*/ 83035 h 333303"/>
                      <a:gd name="connsiteX3" fmla="*/ 63385 w 118790"/>
                      <a:gd name="connsiteY3" fmla="*/ 4053 h 333303"/>
                      <a:gd name="connsiteX4" fmla="*/ 87197 w 118790"/>
                      <a:gd name="connsiteY4" fmla="*/ 36407 h 333303"/>
                      <a:gd name="connsiteX5" fmla="*/ 85292 w 118790"/>
                      <a:gd name="connsiteY5" fmla="*/ 103018 h 333303"/>
                      <a:gd name="connsiteX6" fmla="*/ 118630 w 118790"/>
                      <a:gd name="connsiteY6" fmla="*/ 199129 h 333303"/>
                      <a:gd name="connsiteX7" fmla="*/ 25285 w 118790"/>
                      <a:gd name="connsiteY7" fmla="*/ 333303 h 333303"/>
                      <a:gd name="connsiteX8" fmla="*/ 520 w 118790"/>
                      <a:gd name="connsiteY8" fmla="*/ 327594 h 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90" h="333303">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615C2381-8798-FD7E-6DA7-26C3E7606E7F}"/>
                    </a:ext>
                  </a:extLst>
                </p:cNvPr>
                <p:cNvSpPr/>
                <p:nvPr/>
              </p:nvSpPr>
              <p:spPr>
                <a:xfrm>
                  <a:off x="-790910" y="1193479"/>
                  <a:ext cx="1169600" cy="532490"/>
                </a:xfrm>
                <a:custGeom>
                  <a:avLst/>
                  <a:gdLst>
                    <a:gd name="connsiteX0" fmla="*/ 471418 w 1169600"/>
                    <a:gd name="connsiteY0" fmla="*/ 73824 h 532490"/>
                    <a:gd name="connsiteX1" fmla="*/ 1041966 w 1169600"/>
                    <a:gd name="connsiteY1" fmla="*/ 179451 h 532490"/>
                    <a:gd name="connsiteX2" fmla="*/ 1063873 w 1169600"/>
                    <a:gd name="connsiteY2" fmla="*/ 216563 h 532490"/>
                    <a:gd name="connsiteX3" fmla="*/ 1097211 w 1169600"/>
                    <a:gd name="connsiteY3" fmla="*/ 189918 h 532490"/>
                    <a:gd name="connsiteX4" fmla="*/ 1169601 w 1169600"/>
                    <a:gd name="connsiteY4" fmla="*/ 408784 h 532490"/>
                    <a:gd name="connsiteX5" fmla="*/ 1005771 w 1169600"/>
                    <a:gd name="connsiteY5" fmla="*/ 532490 h 532490"/>
                    <a:gd name="connsiteX6" fmla="*/ 229483 w 1169600"/>
                    <a:gd name="connsiteY6" fmla="*/ 374527 h 532490"/>
                    <a:gd name="connsiteX7" fmla="*/ 2788 w 1169600"/>
                    <a:gd name="connsiteY7" fmla="*/ 73824 h 532490"/>
                    <a:gd name="connsiteX8" fmla="*/ 471418 w 1169600"/>
                    <a:gd name="connsiteY8" fmla="*/ 73824 h 5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600" h="53249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w="9525" cap="flat">
                  <a:noFill/>
                  <a:prstDash val="solid"/>
                  <a:miter/>
                </a:ln>
              </p:spPr>
              <p:txBody>
                <a:bodyPr rtlCol="0" anchor="ctr"/>
                <a:lstStyle/>
                <a:p>
                  <a:endParaRPr lang="en-US"/>
                </a:p>
              </p:txBody>
            </p:sp>
          </p:grpSp>
          <p:grpSp>
            <p:nvGrpSpPr>
              <p:cNvPr id="25" name="Gráfico 2">
                <a:extLst>
                  <a:ext uri="{FF2B5EF4-FFF2-40B4-BE49-F238E27FC236}">
                    <a16:creationId xmlns:a16="http://schemas.microsoft.com/office/drawing/2014/main" id="{8DEA631E-996F-8BC3-232F-9637CCCF71E2}"/>
                  </a:ext>
                </a:extLst>
              </p:cNvPr>
              <p:cNvGrpSpPr/>
              <p:nvPr/>
            </p:nvGrpSpPr>
            <p:grpSpPr>
              <a:xfrm>
                <a:off x="-1219650" y="317534"/>
                <a:ext cx="1596435" cy="5747687"/>
                <a:chOff x="-1219650" y="317534"/>
                <a:chExt cx="1596435" cy="5747687"/>
              </a:xfrm>
            </p:grpSpPr>
            <p:sp>
              <p:nvSpPr>
                <p:cNvPr id="26" name="Freeform: Shape 25">
                  <a:extLst>
                    <a:ext uri="{FF2B5EF4-FFF2-40B4-BE49-F238E27FC236}">
                      <a16:creationId xmlns:a16="http://schemas.microsoft.com/office/drawing/2014/main" id="{4DAAD00C-B3C5-E077-D69D-E06F716EC063}"/>
                    </a:ext>
                  </a:extLst>
                </p:cNvPr>
                <p:cNvSpPr/>
                <p:nvPr/>
              </p:nvSpPr>
              <p:spPr>
                <a:xfrm>
                  <a:off x="-209955" y="5799210"/>
                  <a:ext cx="586740" cy="238415"/>
                </a:xfrm>
                <a:custGeom>
                  <a:avLst/>
                  <a:gdLst>
                    <a:gd name="connsiteX0" fmla="*/ 0 w 586740"/>
                    <a:gd name="connsiteY0" fmla="*/ 92822 h 238415"/>
                    <a:gd name="connsiteX1" fmla="*/ 22860 w 586740"/>
                    <a:gd name="connsiteY1" fmla="*/ 228899 h 238415"/>
                    <a:gd name="connsiteX2" fmla="*/ 160973 w 586740"/>
                    <a:gd name="connsiteY2" fmla="*/ 231754 h 238415"/>
                    <a:gd name="connsiteX3" fmla="*/ 290513 w 586740"/>
                    <a:gd name="connsiteY3" fmla="*/ 234609 h 238415"/>
                    <a:gd name="connsiteX4" fmla="*/ 558165 w 586740"/>
                    <a:gd name="connsiteY4" fmla="*/ 238415 h 238415"/>
                    <a:gd name="connsiteX5" fmla="*/ 586740 w 586740"/>
                    <a:gd name="connsiteY5" fmla="*/ 210819 h 238415"/>
                    <a:gd name="connsiteX6" fmla="*/ 586740 w 586740"/>
                    <a:gd name="connsiteY6" fmla="*/ 210819 h 238415"/>
                    <a:gd name="connsiteX7" fmla="*/ 565785 w 586740"/>
                    <a:gd name="connsiteY7" fmla="*/ 183223 h 238415"/>
                    <a:gd name="connsiteX8" fmla="*/ 217170 w 586740"/>
                    <a:gd name="connsiteY8" fmla="*/ 25259 h 238415"/>
                    <a:gd name="connsiteX9" fmla="*/ 0 w 586740"/>
                    <a:gd name="connsiteY9" fmla="*/ 92822 h 2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 h="238415">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88037E8-219B-82C5-98A7-FB094A28278C}"/>
                    </a:ext>
                  </a:extLst>
                </p:cNvPr>
                <p:cNvSpPr/>
                <p:nvPr/>
              </p:nvSpPr>
              <p:spPr>
                <a:xfrm>
                  <a:off x="-981152" y="490325"/>
                  <a:ext cx="392451" cy="780123"/>
                </a:xfrm>
                <a:custGeom>
                  <a:avLst/>
                  <a:gdLst>
                    <a:gd name="connsiteX0" fmla="*/ 391150 w 392451"/>
                    <a:gd name="connsiteY0" fmla="*/ 606643 h 780123"/>
                    <a:gd name="connsiteX1" fmla="*/ 333048 w 392451"/>
                    <a:gd name="connsiteY1" fmla="*/ 757946 h 780123"/>
                    <a:gd name="connsiteX2" fmla="*/ 218748 w 392451"/>
                    <a:gd name="connsiteY2" fmla="*/ 779833 h 780123"/>
                    <a:gd name="connsiteX3" fmla="*/ 108258 w 392451"/>
                    <a:gd name="connsiteY3" fmla="*/ 660884 h 780123"/>
                    <a:gd name="connsiteX4" fmla="*/ 12055 w 392451"/>
                    <a:gd name="connsiteY4" fmla="*/ 315457 h 780123"/>
                    <a:gd name="connsiteX5" fmla="*/ 45393 w 392451"/>
                    <a:gd name="connsiteY5" fmla="*/ 47108 h 780123"/>
                    <a:gd name="connsiteX6" fmla="*/ 220653 w 392451"/>
                    <a:gd name="connsiteY6" fmla="*/ 13803 h 780123"/>
                    <a:gd name="connsiteX7" fmla="*/ 351145 w 392451"/>
                    <a:gd name="connsiteY7" fmla="*/ 250749 h 780123"/>
                    <a:gd name="connsiteX8" fmla="*/ 391150 w 392451"/>
                    <a:gd name="connsiteY8" fmla="*/ 606643 h 78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451" h="780123">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69C82B1-8CAB-91BA-A261-1C90323BD3A8}"/>
                    </a:ext>
                  </a:extLst>
                </p:cNvPr>
                <p:cNvSpPr/>
                <p:nvPr/>
              </p:nvSpPr>
              <p:spPr>
                <a:xfrm>
                  <a:off x="-350080" y="2172266"/>
                  <a:ext cx="724960" cy="201617"/>
                </a:xfrm>
                <a:custGeom>
                  <a:avLst/>
                  <a:gdLst>
                    <a:gd name="connsiteX0" fmla="*/ 82023 w 724960"/>
                    <a:gd name="connsiteY0" fmla="*/ 0 h 201617"/>
                    <a:gd name="connsiteX1" fmla="*/ 724960 w 724960"/>
                    <a:gd name="connsiteY1" fmla="*/ 19032 h 201617"/>
                    <a:gd name="connsiteX2" fmla="*/ 75355 w 724960"/>
                    <a:gd name="connsiteY2" fmla="*/ 160819 h 201617"/>
                    <a:gd name="connsiteX3" fmla="*/ 82023 w 724960"/>
                    <a:gd name="connsiteY3" fmla="*/ 0 h 201617"/>
                  </a:gdLst>
                  <a:ahLst/>
                  <a:cxnLst>
                    <a:cxn ang="0">
                      <a:pos x="connsiteX0" y="connsiteY0"/>
                    </a:cxn>
                    <a:cxn ang="0">
                      <a:pos x="connsiteX1" y="connsiteY1"/>
                    </a:cxn>
                    <a:cxn ang="0">
                      <a:pos x="connsiteX2" y="connsiteY2"/>
                    </a:cxn>
                    <a:cxn ang="0">
                      <a:pos x="connsiteX3" y="connsiteY3"/>
                    </a:cxn>
                  </a:cxnLst>
                  <a:rect l="l" t="t" r="r" b="b"/>
                  <a:pathLst>
                    <a:path w="724960" h="201617">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9A39210-3FAE-768A-4589-B745EC3FA42E}"/>
                    </a:ext>
                  </a:extLst>
                </p:cNvPr>
                <p:cNvSpPr/>
                <p:nvPr/>
              </p:nvSpPr>
              <p:spPr>
                <a:xfrm>
                  <a:off x="-935760" y="5879661"/>
                  <a:ext cx="559117" cy="185560"/>
                </a:xfrm>
                <a:custGeom>
                  <a:avLst/>
                  <a:gdLst>
                    <a:gd name="connsiteX0" fmla="*/ 559118 w 559117"/>
                    <a:gd name="connsiteY0" fmla="*/ 148448 h 185560"/>
                    <a:gd name="connsiteX1" fmla="*/ 559118 w 559117"/>
                    <a:gd name="connsiteY1" fmla="*/ 148448 h 185560"/>
                    <a:gd name="connsiteX2" fmla="*/ 521017 w 559117"/>
                    <a:gd name="connsiteY2" fmla="*/ 185560 h 185560"/>
                    <a:gd name="connsiteX3" fmla="*/ 4763 w 559117"/>
                    <a:gd name="connsiteY3" fmla="*/ 177947 h 185560"/>
                    <a:gd name="connsiteX4" fmla="*/ 0 w 559117"/>
                    <a:gd name="connsiteY4" fmla="*/ 2855 h 185560"/>
                    <a:gd name="connsiteX5" fmla="*/ 219075 w 559117"/>
                    <a:gd name="connsiteY5" fmla="*/ 0 h 185560"/>
                    <a:gd name="connsiteX6" fmla="*/ 533400 w 559117"/>
                    <a:gd name="connsiteY6" fmla="*/ 112288 h 185560"/>
                    <a:gd name="connsiteX7" fmla="*/ 559118 w 559117"/>
                    <a:gd name="connsiteY7" fmla="*/ 148448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117" h="185560">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56A8C6B-80FD-D114-FF43-3EFDD2C57E1B}"/>
                    </a:ext>
                  </a:extLst>
                </p:cNvPr>
                <p:cNvSpPr/>
                <p:nvPr/>
              </p:nvSpPr>
              <p:spPr>
                <a:xfrm>
                  <a:off x="-910242" y="2497709"/>
                  <a:ext cx="805062" cy="2138401"/>
                </a:xfrm>
                <a:custGeom>
                  <a:avLst/>
                  <a:gdLst>
                    <a:gd name="connsiteX0" fmla="*/ 76400 w 805062"/>
                    <a:gd name="connsiteY0" fmla="*/ 423458 h 2138401"/>
                    <a:gd name="connsiteX1" fmla="*/ 426920 w 805062"/>
                    <a:gd name="connsiteY1" fmla="*/ 1977405 h 2138401"/>
                    <a:gd name="connsiteX2" fmla="*/ 805063 w 805062"/>
                    <a:gd name="connsiteY2" fmla="*/ 1859407 h 2138401"/>
                    <a:gd name="connsiteX3" fmla="*/ 526933 w 805062"/>
                    <a:gd name="connsiteY3" fmla="*/ 50434 h 2138401"/>
                    <a:gd name="connsiteX4" fmla="*/ 5915 w 805062"/>
                    <a:gd name="connsiteY4" fmla="*/ 0 h 2138401"/>
                    <a:gd name="connsiteX5" fmla="*/ 76400 w 805062"/>
                    <a:gd name="connsiteY5" fmla="*/ 423458 h 21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062" h="2138401">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B3BD469-8B63-FEDB-18FC-5A7980070210}"/>
                    </a:ext>
                  </a:extLst>
                </p:cNvPr>
                <p:cNvSpPr/>
                <p:nvPr/>
              </p:nvSpPr>
              <p:spPr>
                <a:xfrm>
                  <a:off x="-1070885" y="2520548"/>
                  <a:ext cx="627567" cy="2056222"/>
                </a:xfrm>
                <a:custGeom>
                  <a:avLst/>
                  <a:gdLst>
                    <a:gd name="connsiteX0" fmla="*/ 578038 w 627567"/>
                    <a:gd name="connsiteY0" fmla="*/ 71369 h 2056222"/>
                    <a:gd name="connsiteX1" fmla="*/ 627568 w 627567"/>
                    <a:gd name="connsiteY1" fmla="*/ 765079 h 2056222"/>
                    <a:gd name="connsiteX2" fmla="*/ 536128 w 627567"/>
                    <a:gd name="connsiteY2" fmla="*/ 816465 h 2056222"/>
                    <a:gd name="connsiteX3" fmla="*/ 443736 w 627567"/>
                    <a:gd name="connsiteY3" fmla="*/ 1895568 h 2056222"/>
                    <a:gd name="connsiteX4" fmla="*/ 57973 w 627567"/>
                    <a:gd name="connsiteY4" fmla="*/ 1906987 h 2056222"/>
                    <a:gd name="connsiteX5" fmla="*/ 6538 w 627567"/>
                    <a:gd name="connsiteY5" fmla="*/ 535746 h 2056222"/>
                    <a:gd name="connsiteX6" fmla="*/ 29398 w 627567"/>
                    <a:gd name="connsiteY6" fmla="*/ 0 h 2056222"/>
                    <a:gd name="connsiteX7" fmla="*/ 578038 w 627567"/>
                    <a:gd name="connsiteY7" fmla="*/ 71369 h 20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67" h="2056222">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0A0A54C-79CC-2493-2EBE-0560C37AB5CB}"/>
                    </a:ext>
                  </a:extLst>
                </p:cNvPr>
                <p:cNvSpPr/>
                <p:nvPr/>
              </p:nvSpPr>
              <p:spPr>
                <a:xfrm>
                  <a:off x="-1036736" y="4055606"/>
                  <a:ext cx="420990" cy="1859263"/>
                </a:xfrm>
                <a:custGeom>
                  <a:avLst/>
                  <a:gdLst>
                    <a:gd name="connsiteX0" fmla="*/ 393394 w 420990"/>
                    <a:gd name="connsiteY0" fmla="*/ 84548 h 1859263"/>
                    <a:gd name="connsiteX1" fmla="*/ 418159 w 420990"/>
                    <a:gd name="connsiteY1" fmla="*/ 614584 h 1859263"/>
                    <a:gd name="connsiteX2" fmla="*/ 381012 w 420990"/>
                    <a:gd name="connsiteY2" fmla="*/ 1824056 h 1859263"/>
                    <a:gd name="connsiteX3" fmla="*/ 101929 w 420990"/>
                    <a:gd name="connsiteY3" fmla="*/ 1859264 h 1859263"/>
                    <a:gd name="connsiteX4" fmla="*/ 12 w 420990"/>
                    <a:gd name="connsiteY4" fmla="*/ 169240 h 1859263"/>
                    <a:gd name="connsiteX5" fmla="*/ 393394 w 420990"/>
                    <a:gd name="connsiteY5" fmla="*/ 84548 h 185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90" h="1859263">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1DAB4E0-F86E-8274-8F43-41DDDAB7F619}"/>
                    </a:ext>
                  </a:extLst>
                </p:cNvPr>
                <p:cNvSpPr/>
                <p:nvPr/>
              </p:nvSpPr>
              <p:spPr>
                <a:xfrm>
                  <a:off x="-1219650" y="1082695"/>
                  <a:ext cx="906825" cy="1867971"/>
                </a:xfrm>
                <a:custGeom>
                  <a:avLst/>
                  <a:gdLst>
                    <a:gd name="connsiteX0" fmla="*/ 643936 w 906825"/>
                    <a:gd name="connsiteY0" fmla="*/ 63757 h 1867971"/>
                    <a:gd name="connsiteX1" fmla="*/ 306751 w 906825"/>
                    <a:gd name="connsiteY1" fmla="*/ 0 h 1867971"/>
                    <a:gd name="connsiteX2" fmla="*/ 132443 w 906825"/>
                    <a:gd name="connsiteY2" fmla="*/ 196028 h 1867971"/>
                    <a:gd name="connsiteX3" fmla="*/ 46 w 906825"/>
                    <a:gd name="connsiteY3" fmla="*/ 757466 h 1867971"/>
                    <a:gd name="connsiteX4" fmla="*/ 129586 w 906825"/>
                    <a:gd name="connsiteY4" fmla="*/ 1867972 h 1867971"/>
                    <a:gd name="connsiteX5" fmla="*/ 906826 w 906825"/>
                    <a:gd name="connsiteY5" fmla="*/ 1618655 h 1867971"/>
                    <a:gd name="connsiteX6" fmla="*/ 643936 w 906825"/>
                    <a:gd name="connsiteY6" fmla="*/ 63757 h 18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25" h="1867971">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81AC57E-A46B-0A64-8A57-B8FBDCFFDA8A}"/>
                    </a:ext>
                  </a:extLst>
                </p:cNvPr>
                <p:cNvSpPr/>
                <p:nvPr/>
              </p:nvSpPr>
              <p:spPr>
                <a:xfrm>
                  <a:off x="-1089754" y="1264448"/>
                  <a:ext cx="895039" cy="1228152"/>
                </a:xfrm>
                <a:custGeom>
                  <a:avLst/>
                  <a:gdLst>
                    <a:gd name="connsiteX0" fmla="*/ 97797 w 895039"/>
                    <a:gd name="connsiteY0" fmla="*/ 0 h 1228152"/>
                    <a:gd name="connsiteX1" fmla="*/ 19692 w 895039"/>
                    <a:gd name="connsiteY1" fmla="*/ 299751 h 1228152"/>
                    <a:gd name="connsiteX2" fmla="*/ 446412 w 895039"/>
                    <a:gd name="connsiteY2" fmla="*/ 1054362 h 1228152"/>
                    <a:gd name="connsiteX3" fmla="*/ 775024 w 895039"/>
                    <a:gd name="connsiteY3" fmla="*/ 1218036 h 1228152"/>
                    <a:gd name="connsiteX4" fmla="*/ 887419 w 895039"/>
                    <a:gd name="connsiteY4" fmla="*/ 1167601 h 1228152"/>
                    <a:gd name="connsiteX5" fmla="*/ 895039 w 895039"/>
                    <a:gd name="connsiteY5" fmla="*/ 914478 h 1228152"/>
                    <a:gd name="connsiteX6" fmla="*/ 820744 w 895039"/>
                    <a:gd name="connsiteY6" fmla="*/ 906866 h 1228152"/>
                    <a:gd name="connsiteX7" fmla="*/ 776929 w 895039"/>
                    <a:gd name="connsiteY7" fmla="*/ 898301 h 1228152"/>
                    <a:gd name="connsiteX8" fmla="*/ 491179 w 895039"/>
                    <a:gd name="connsiteY8" fmla="*/ 411087 h 1228152"/>
                    <a:gd name="connsiteX9" fmla="*/ 97797 w 895039"/>
                    <a:gd name="connsiteY9" fmla="*/ 0 h 12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039" h="1228152">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E49244-B8B5-2612-488C-592EABE34CEF}"/>
                    </a:ext>
                  </a:extLst>
                </p:cNvPr>
                <p:cNvSpPr/>
                <p:nvPr/>
              </p:nvSpPr>
              <p:spPr>
                <a:xfrm>
                  <a:off x="-970049" y="1059857"/>
                  <a:ext cx="372427" cy="250268"/>
                </a:xfrm>
                <a:custGeom>
                  <a:avLst/>
                  <a:gdLst>
                    <a:gd name="connsiteX0" fmla="*/ 372427 w 372427"/>
                    <a:gd name="connsiteY0" fmla="*/ 82788 h 250268"/>
                    <a:gd name="connsiteX1" fmla="*/ 305752 w 372427"/>
                    <a:gd name="connsiteY1" fmla="*/ 250268 h 250268"/>
                    <a:gd name="connsiteX2" fmla="*/ 0 w 372427"/>
                    <a:gd name="connsiteY2" fmla="*/ 90401 h 250268"/>
                    <a:gd name="connsiteX3" fmla="*/ 31432 w 372427"/>
                    <a:gd name="connsiteY3" fmla="*/ 0 h 250268"/>
                  </a:gdLst>
                  <a:ahLst/>
                  <a:cxnLst>
                    <a:cxn ang="0">
                      <a:pos x="connsiteX0" y="connsiteY0"/>
                    </a:cxn>
                    <a:cxn ang="0">
                      <a:pos x="connsiteX1" y="connsiteY1"/>
                    </a:cxn>
                    <a:cxn ang="0">
                      <a:pos x="connsiteX2" y="connsiteY2"/>
                    </a:cxn>
                    <a:cxn ang="0">
                      <a:pos x="connsiteX3" y="connsiteY3"/>
                    </a:cxn>
                  </a:cxnLst>
                  <a:rect l="l" t="t" r="r" b="b"/>
                  <a:pathLst>
                    <a:path w="372427" h="250268">
                      <a:moveTo>
                        <a:pt x="372427" y="82788"/>
                      </a:moveTo>
                      <a:lnTo>
                        <a:pt x="305752" y="250268"/>
                      </a:lnTo>
                      <a:lnTo>
                        <a:pt x="0" y="90401"/>
                      </a:lnTo>
                      <a:lnTo>
                        <a:pt x="31432" y="0"/>
                      </a:lnTo>
                      <a:close/>
                    </a:path>
                  </a:pathLst>
                </a:custGeom>
                <a:solidFill>
                  <a:srgbClr val="97D5F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247EAC8-99D8-CE7F-2F32-4B552590A09E}"/>
                    </a:ext>
                  </a:extLst>
                </p:cNvPr>
                <p:cNvSpPr/>
                <p:nvPr/>
              </p:nvSpPr>
              <p:spPr>
                <a:xfrm>
                  <a:off x="-597622" y="1105533"/>
                  <a:ext cx="68579" cy="136077"/>
                </a:xfrm>
                <a:custGeom>
                  <a:avLst/>
                  <a:gdLst>
                    <a:gd name="connsiteX0" fmla="*/ 6667 w 68579"/>
                    <a:gd name="connsiteY0" fmla="*/ 0 h 136077"/>
                    <a:gd name="connsiteX1" fmla="*/ 0 w 68579"/>
                    <a:gd name="connsiteY1" fmla="*/ 37112 h 136077"/>
                    <a:gd name="connsiteX2" fmla="*/ 68580 w 68579"/>
                    <a:gd name="connsiteY2" fmla="*/ 136077 h 136077"/>
                    <a:gd name="connsiteX3" fmla="*/ 66675 w 68579"/>
                    <a:gd name="connsiteY3" fmla="*/ 54241 h 136077"/>
                  </a:gdLst>
                  <a:ahLst/>
                  <a:cxnLst>
                    <a:cxn ang="0">
                      <a:pos x="connsiteX0" y="connsiteY0"/>
                    </a:cxn>
                    <a:cxn ang="0">
                      <a:pos x="connsiteX1" y="connsiteY1"/>
                    </a:cxn>
                    <a:cxn ang="0">
                      <a:pos x="connsiteX2" y="connsiteY2"/>
                    </a:cxn>
                    <a:cxn ang="0">
                      <a:pos x="connsiteX3" y="connsiteY3"/>
                    </a:cxn>
                  </a:cxnLst>
                  <a:rect l="l" t="t" r="r" b="b"/>
                  <a:pathLst>
                    <a:path w="68579" h="136077">
                      <a:moveTo>
                        <a:pt x="6667" y="0"/>
                      </a:moveTo>
                      <a:lnTo>
                        <a:pt x="0" y="37112"/>
                      </a:lnTo>
                      <a:lnTo>
                        <a:pt x="68580" y="136077"/>
                      </a:lnTo>
                      <a:lnTo>
                        <a:pt x="66675" y="54241"/>
                      </a:lnTo>
                      <a:close/>
                    </a:path>
                  </a:pathLst>
                </a:custGeom>
                <a:solidFill>
                  <a:srgbClr val="97D5F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686844C-FA25-9E04-A4D9-2D5679B65D32}"/>
                    </a:ext>
                  </a:extLst>
                </p:cNvPr>
                <p:cNvSpPr/>
                <p:nvPr/>
              </p:nvSpPr>
              <p:spPr>
                <a:xfrm>
                  <a:off x="-497861" y="4255297"/>
                  <a:ext cx="541271" cy="1652912"/>
                </a:xfrm>
                <a:custGeom>
                  <a:avLst/>
                  <a:gdLst>
                    <a:gd name="connsiteX0" fmla="*/ 306004 w 541271"/>
                    <a:gd name="connsiteY0" fmla="*/ 75176 h 1652912"/>
                    <a:gd name="connsiteX1" fmla="*/ 51687 w 541271"/>
                    <a:gd name="connsiteY1" fmla="*/ 96110 h 1652912"/>
                    <a:gd name="connsiteX2" fmla="*/ 266000 w 541271"/>
                    <a:gd name="connsiteY2" fmla="*/ 1652912 h 1652912"/>
                    <a:gd name="connsiteX3" fmla="*/ 541272 w 541271"/>
                    <a:gd name="connsiteY3" fmla="*/ 1558705 h 1652912"/>
                    <a:gd name="connsiteX4" fmla="*/ 377442 w 541271"/>
                    <a:gd name="connsiteY4" fmla="*/ 0 h 1652912"/>
                    <a:gd name="connsiteX5" fmla="*/ 306004 w 541271"/>
                    <a:gd name="connsiteY5" fmla="*/ 75176 h 165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71" h="1652912">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w="9525" cap="flat">
                  <a:noFill/>
                  <a:prstDash val="solid"/>
                  <a:miter/>
                </a:ln>
              </p:spPr>
              <p:txBody>
                <a:bodyPr rtlCol="0" anchor="ctr"/>
                <a:lstStyle/>
                <a:p>
                  <a:endParaRPr lang="en-US"/>
                </a:p>
              </p:txBody>
            </p:sp>
            <p:grpSp>
              <p:nvGrpSpPr>
                <p:cNvPr id="38" name="Gráfico 2">
                  <a:extLst>
                    <a:ext uri="{FF2B5EF4-FFF2-40B4-BE49-F238E27FC236}">
                      <a16:creationId xmlns:a16="http://schemas.microsoft.com/office/drawing/2014/main" id="{6DEA5FB2-F4ED-DCDB-DDF2-2BF05AD37F8C}"/>
                    </a:ext>
                  </a:extLst>
                </p:cNvPr>
                <p:cNvGrpSpPr/>
                <p:nvPr/>
              </p:nvGrpSpPr>
              <p:grpSpPr>
                <a:xfrm>
                  <a:off x="-1054396" y="317534"/>
                  <a:ext cx="525047" cy="719944"/>
                  <a:chOff x="-1054396" y="317534"/>
                  <a:chExt cx="525047" cy="719944"/>
                </a:xfrm>
              </p:grpSpPr>
              <p:sp>
                <p:nvSpPr>
                  <p:cNvPr id="51" name="Freeform: Shape 50">
                    <a:extLst>
                      <a:ext uri="{FF2B5EF4-FFF2-40B4-BE49-F238E27FC236}">
                        <a16:creationId xmlns:a16="http://schemas.microsoft.com/office/drawing/2014/main" id="{066B33FE-DA7F-BEC2-4FF8-5A955C2F42E5}"/>
                      </a:ext>
                    </a:extLst>
                  </p:cNvPr>
                  <p:cNvSpPr/>
                  <p:nvPr/>
                </p:nvSpPr>
                <p:spPr>
                  <a:xfrm>
                    <a:off x="-862417" y="317534"/>
                    <a:ext cx="313108" cy="205452"/>
                  </a:xfrm>
                  <a:custGeom>
                    <a:avLst/>
                    <a:gdLst>
                      <a:gd name="connsiteX0" fmla="*/ 15240 w 313108"/>
                      <a:gd name="connsiteY0" fmla="*/ 117128 h 205452"/>
                      <a:gd name="connsiteX1" fmla="*/ 0 w 313108"/>
                      <a:gd name="connsiteY1" fmla="*/ 36243 h 205452"/>
                      <a:gd name="connsiteX2" fmla="*/ 33338 w 313108"/>
                      <a:gd name="connsiteY2" fmla="*/ 29582 h 205452"/>
                      <a:gd name="connsiteX3" fmla="*/ 121920 w 313108"/>
                      <a:gd name="connsiteY3" fmla="*/ 12453 h 205452"/>
                      <a:gd name="connsiteX4" fmla="*/ 175260 w 313108"/>
                      <a:gd name="connsiteY4" fmla="*/ 1986 h 205452"/>
                      <a:gd name="connsiteX5" fmla="*/ 302895 w 313108"/>
                      <a:gd name="connsiteY5" fmla="*/ 88580 h 205452"/>
                      <a:gd name="connsiteX6" fmla="*/ 312420 w 313108"/>
                      <a:gd name="connsiteY6" fmla="*/ 136160 h 205452"/>
                      <a:gd name="connsiteX7" fmla="*/ 284798 w 313108"/>
                      <a:gd name="connsiteY7" fmla="*/ 176127 h 205452"/>
                      <a:gd name="connsiteX8" fmla="*/ 284798 w 313108"/>
                      <a:gd name="connsiteY8" fmla="*/ 176127 h 205452"/>
                      <a:gd name="connsiteX9" fmla="*/ 196215 w 313108"/>
                      <a:gd name="connsiteY9" fmla="*/ 193255 h 205452"/>
                      <a:gd name="connsiteX10" fmla="*/ 142875 w 313108"/>
                      <a:gd name="connsiteY10" fmla="*/ 203723 h 205452"/>
                      <a:gd name="connsiteX11" fmla="*/ 15240 w 313108"/>
                      <a:gd name="connsiteY11" fmla="*/ 117128 h 20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108" h="205452">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967EF63-334C-D3F6-98DB-D78A041AD8E6}"/>
                      </a:ext>
                    </a:extLst>
                  </p:cNvPr>
                  <p:cNvSpPr/>
                  <p:nvPr/>
                </p:nvSpPr>
                <p:spPr>
                  <a:xfrm>
                    <a:off x="-1013293" y="371222"/>
                    <a:ext cx="483943" cy="666255"/>
                  </a:xfrm>
                  <a:custGeom>
                    <a:avLst/>
                    <a:gdLst>
                      <a:gd name="connsiteX0" fmla="*/ 69913 w 483943"/>
                      <a:gd name="connsiteY0" fmla="*/ 573492 h 666255"/>
                      <a:gd name="connsiteX1" fmla="*/ 206121 w 483943"/>
                      <a:gd name="connsiteY1" fmla="*/ 664845 h 666255"/>
                      <a:gd name="connsiteX2" fmla="*/ 328041 w 483943"/>
                      <a:gd name="connsiteY2" fmla="*/ 641055 h 666255"/>
                      <a:gd name="connsiteX3" fmla="*/ 480441 w 483943"/>
                      <a:gd name="connsiteY3" fmla="*/ 415528 h 666255"/>
                      <a:gd name="connsiteX4" fmla="*/ 415671 w 483943"/>
                      <a:gd name="connsiteY4" fmla="*/ 78665 h 666255"/>
                      <a:gd name="connsiteX5" fmla="*/ 302323 w 483943"/>
                      <a:gd name="connsiteY5" fmla="*/ 1586 h 666255"/>
                      <a:gd name="connsiteX6" fmla="*/ 87058 w 483943"/>
                      <a:gd name="connsiteY6" fmla="*/ 43456 h 666255"/>
                      <a:gd name="connsiteX7" fmla="*/ 1333 w 483943"/>
                      <a:gd name="connsiteY7" fmla="*/ 198565 h 666255"/>
                      <a:gd name="connsiteX8" fmla="*/ 69913 w 483943"/>
                      <a:gd name="connsiteY8" fmla="*/ 573492 h 6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43" h="666255">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4E8DADE-6397-60DB-0735-EF1E34CD15B9}"/>
                      </a:ext>
                    </a:extLst>
                  </p:cNvPr>
                  <p:cNvSpPr/>
                  <p:nvPr/>
                </p:nvSpPr>
                <p:spPr>
                  <a:xfrm>
                    <a:off x="-1054396" y="323026"/>
                    <a:ext cx="438770" cy="402339"/>
                  </a:xfrm>
                  <a:custGeom>
                    <a:avLst/>
                    <a:gdLst>
                      <a:gd name="connsiteX0" fmla="*/ 184360 w 438770"/>
                      <a:gd name="connsiteY0" fmla="*/ 31702 h 402339"/>
                      <a:gd name="connsiteX1" fmla="*/ 110064 w 438770"/>
                      <a:gd name="connsiteY1" fmla="*/ 84991 h 402339"/>
                      <a:gd name="connsiteX2" fmla="*/ 90062 w 438770"/>
                      <a:gd name="connsiteY2" fmla="*/ 100217 h 402339"/>
                      <a:gd name="connsiteX3" fmla="*/ 68154 w 438770"/>
                      <a:gd name="connsiteY3" fmla="*/ 104023 h 402339"/>
                      <a:gd name="connsiteX4" fmla="*/ 1479 w 438770"/>
                      <a:gd name="connsiteY4" fmla="*/ 202988 h 402339"/>
                      <a:gd name="connsiteX5" fmla="*/ 34817 w 438770"/>
                      <a:gd name="connsiteY5" fmla="*/ 378081 h 402339"/>
                      <a:gd name="connsiteX6" fmla="*/ 69107 w 438770"/>
                      <a:gd name="connsiteY6" fmla="*/ 401871 h 402339"/>
                      <a:gd name="connsiteX7" fmla="*/ 69107 w 438770"/>
                      <a:gd name="connsiteY7" fmla="*/ 401871 h 402339"/>
                      <a:gd name="connsiteX8" fmla="*/ 92919 w 438770"/>
                      <a:gd name="connsiteY8" fmla="*/ 367613 h 402339"/>
                      <a:gd name="connsiteX9" fmla="*/ 82442 w 438770"/>
                      <a:gd name="connsiteY9" fmla="*/ 313373 h 402339"/>
                      <a:gd name="connsiteX10" fmla="*/ 129114 w 438770"/>
                      <a:gd name="connsiteY10" fmla="*/ 243907 h 402339"/>
                      <a:gd name="connsiteX11" fmla="*/ 163404 w 438770"/>
                      <a:gd name="connsiteY11" fmla="*/ 237246 h 402339"/>
                      <a:gd name="connsiteX12" fmla="*/ 251987 w 438770"/>
                      <a:gd name="connsiteY12" fmla="*/ 220117 h 402339"/>
                      <a:gd name="connsiteX13" fmla="*/ 305327 w 438770"/>
                      <a:gd name="connsiteY13" fmla="*/ 209650 h 402339"/>
                      <a:gd name="connsiteX14" fmla="*/ 437724 w 438770"/>
                      <a:gd name="connsiteY14" fmla="*/ 97362 h 402339"/>
                      <a:gd name="connsiteX15" fmla="*/ 437724 w 438770"/>
                      <a:gd name="connsiteY15" fmla="*/ 31702 h 402339"/>
                      <a:gd name="connsiteX16" fmla="*/ 345332 w 438770"/>
                      <a:gd name="connsiteY16" fmla="*/ 300 h 402339"/>
                      <a:gd name="connsiteX17" fmla="*/ 184360 w 438770"/>
                      <a:gd name="connsiteY17" fmla="*/ 31702 h 40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70" h="402339">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9D9AC4-E468-2FA3-6FE7-35097F72115A}"/>
                      </a:ext>
                    </a:extLst>
                  </p:cNvPr>
                  <p:cNvSpPr/>
                  <p:nvPr/>
                </p:nvSpPr>
                <p:spPr>
                  <a:xfrm>
                    <a:off x="-1029127" y="703899"/>
                    <a:ext cx="118132" cy="165702"/>
                  </a:xfrm>
                  <a:custGeom>
                    <a:avLst/>
                    <a:gdLst>
                      <a:gd name="connsiteX0" fmla="*/ 105750 w 118132"/>
                      <a:gd name="connsiteY0" fmla="*/ 41933 h 165702"/>
                      <a:gd name="connsiteX1" fmla="*/ 45742 w 118132"/>
                      <a:gd name="connsiteY1" fmla="*/ 1015 h 165702"/>
                      <a:gd name="connsiteX2" fmla="*/ 45742 w 118132"/>
                      <a:gd name="connsiteY2" fmla="*/ 1015 h 165702"/>
                      <a:gd name="connsiteX3" fmla="*/ 975 w 118132"/>
                      <a:gd name="connsiteY3" fmla="*/ 66674 h 165702"/>
                      <a:gd name="connsiteX4" fmla="*/ 12404 w 118132"/>
                      <a:gd name="connsiteY4" fmla="*/ 123770 h 165702"/>
                      <a:gd name="connsiteX5" fmla="*/ 73365 w 118132"/>
                      <a:gd name="connsiteY5" fmla="*/ 164688 h 165702"/>
                      <a:gd name="connsiteX6" fmla="*/ 77175 w 118132"/>
                      <a:gd name="connsiteY6" fmla="*/ 163736 h 165702"/>
                      <a:gd name="connsiteX7" fmla="*/ 118132 w 118132"/>
                      <a:gd name="connsiteY7" fmla="*/ 124721 h 1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2" h="16570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w="9525" cap="flat">
                    <a:noFill/>
                    <a:prstDash val="solid"/>
                    <a:miter/>
                  </a:ln>
                </p:spPr>
                <p:txBody>
                  <a:bodyPr rtlCol="0" anchor="ctr"/>
                  <a:lstStyle/>
                  <a:p>
                    <a:endParaRPr lang="en-US"/>
                  </a:p>
                </p:txBody>
              </p:sp>
            </p:grpSp>
          </p:grpSp>
        </p:grpSp>
        <p:sp>
          <p:nvSpPr>
            <p:cNvPr id="55" name="Freeform: Shape 54">
              <a:extLst>
                <a:ext uri="{FF2B5EF4-FFF2-40B4-BE49-F238E27FC236}">
                  <a16:creationId xmlns:a16="http://schemas.microsoft.com/office/drawing/2014/main" id="{02C3C21B-3568-8313-0428-F66F8DF3C623}"/>
                </a:ext>
              </a:extLst>
            </p:cNvPr>
            <p:cNvSpPr/>
            <p:nvPr/>
          </p:nvSpPr>
          <p:spPr>
            <a:xfrm>
              <a:off x="217717" y="1355801"/>
              <a:ext cx="160972" cy="294041"/>
            </a:xfrm>
            <a:custGeom>
              <a:avLst/>
              <a:gdLst>
                <a:gd name="connsiteX0" fmla="*/ 0 w 160972"/>
                <a:gd name="connsiteY0" fmla="*/ 10468 h 294041"/>
                <a:gd name="connsiteX1" fmla="*/ 125730 w 160972"/>
                <a:gd name="connsiteY1" fmla="*/ 0 h 294041"/>
                <a:gd name="connsiteX2" fmla="*/ 160973 w 160972"/>
                <a:gd name="connsiteY2" fmla="*/ 244559 h 294041"/>
                <a:gd name="connsiteX3" fmla="*/ 95250 w 160972"/>
                <a:gd name="connsiteY3" fmla="*/ 294041 h 294041"/>
              </a:gdLst>
              <a:ahLst/>
              <a:cxnLst>
                <a:cxn ang="0">
                  <a:pos x="connsiteX0" y="connsiteY0"/>
                </a:cxn>
                <a:cxn ang="0">
                  <a:pos x="connsiteX1" y="connsiteY1"/>
                </a:cxn>
                <a:cxn ang="0">
                  <a:pos x="connsiteX2" y="connsiteY2"/>
                </a:cxn>
                <a:cxn ang="0">
                  <a:pos x="connsiteX3" y="connsiteY3"/>
                </a:cxn>
              </a:cxnLst>
              <a:rect l="l" t="t" r="r" b="b"/>
              <a:pathLst>
                <a:path w="160972" h="294041">
                  <a:moveTo>
                    <a:pt x="0" y="10468"/>
                  </a:moveTo>
                  <a:lnTo>
                    <a:pt x="125730" y="0"/>
                  </a:lnTo>
                  <a:lnTo>
                    <a:pt x="160973" y="244559"/>
                  </a:lnTo>
                  <a:lnTo>
                    <a:pt x="95250" y="294041"/>
                  </a:lnTo>
                  <a:close/>
                </a:path>
              </a:pathLst>
            </a:custGeom>
            <a:solidFill>
              <a:srgbClr val="8CCFE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C8991FFB-9BFB-ACB3-99B2-0D5683C1E435}"/>
                </a:ext>
              </a:extLst>
            </p:cNvPr>
            <p:cNvSpPr/>
            <p:nvPr/>
          </p:nvSpPr>
          <p:spPr>
            <a:xfrm>
              <a:off x="-312824" y="2163701"/>
              <a:ext cx="119062" cy="329250"/>
            </a:xfrm>
            <a:custGeom>
              <a:avLst/>
              <a:gdLst>
                <a:gd name="connsiteX0" fmla="*/ 0 w 119062"/>
                <a:gd name="connsiteY0" fmla="*/ 0 h 329250"/>
                <a:gd name="connsiteX1" fmla="*/ 119063 w 119062"/>
                <a:gd name="connsiteY1" fmla="*/ 0 h 329250"/>
                <a:gd name="connsiteX2" fmla="*/ 119063 w 119062"/>
                <a:gd name="connsiteY2" fmla="*/ 303557 h 329250"/>
                <a:gd name="connsiteX3" fmla="*/ 33338 w 119062"/>
                <a:gd name="connsiteY3" fmla="*/ 329250 h 329250"/>
              </a:gdLst>
              <a:ahLst/>
              <a:cxnLst>
                <a:cxn ang="0">
                  <a:pos x="connsiteX0" y="connsiteY0"/>
                </a:cxn>
                <a:cxn ang="0">
                  <a:pos x="connsiteX1" y="connsiteY1"/>
                </a:cxn>
                <a:cxn ang="0">
                  <a:pos x="connsiteX2" y="connsiteY2"/>
                </a:cxn>
                <a:cxn ang="0">
                  <a:pos x="connsiteX3" y="connsiteY3"/>
                </a:cxn>
              </a:cxnLst>
              <a:rect l="l" t="t" r="r" b="b"/>
              <a:pathLst>
                <a:path w="119062" h="329250">
                  <a:moveTo>
                    <a:pt x="0" y="0"/>
                  </a:moveTo>
                  <a:lnTo>
                    <a:pt x="119063" y="0"/>
                  </a:lnTo>
                  <a:lnTo>
                    <a:pt x="119063" y="303557"/>
                  </a:lnTo>
                  <a:lnTo>
                    <a:pt x="33338" y="329250"/>
                  </a:lnTo>
                  <a:close/>
                </a:path>
              </a:pathLst>
            </a:custGeom>
            <a:solidFill>
              <a:srgbClr val="97D5F6"/>
            </a:solidFill>
            <a:ln w="9525" cap="flat">
              <a:noFill/>
              <a:prstDash val="solid"/>
              <a:miter/>
            </a:ln>
          </p:spPr>
          <p:txBody>
            <a:bodyPr rtlCol="0" anchor="ctr"/>
            <a:lstStyle/>
            <a:p>
              <a:endParaRPr lang="en-US"/>
            </a:p>
          </p:txBody>
        </p:sp>
        <p:grpSp>
          <p:nvGrpSpPr>
            <p:cNvPr id="57" name="Gráfico 2">
              <a:extLst>
                <a:ext uri="{FF2B5EF4-FFF2-40B4-BE49-F238E27FC236}">
                  <a16:creationId xmlns:a16="http://schemas.microsoft.com/office/drawing/2014/main" id="{E5568FC6-643F-5B15-D8CA-84039701186F}"/>
                </a:ext>
              </a:extLst>
            </p:cNvPr>
            <p:cNvGrpSpPr/>
            <p:nvPr/>
          </p:nvGrpSpPr>
          <p:grpSpPr>
            <a:xfrm>
              <a:off x="212954" y="1983851"/>
              <a:ext cx="420052" cy="280858"/>
              <a:chOff x="212954" y="1983851"/>
              <a:chExt cx="420052" cy="280858"/>
            </a:xfrm>
            <a:solidFill>
              <a:srgbClr val="F8B78C"/>
            </a:solidFill>
          </p:grpSpPr>
          <p:grpSp>
            <p:nvGrpSpPr>
              <p:cNvPr id="58" name="Gráfico 2">
                <a:extLst>
                  <a:ext uri="{FF2B5EF4-FFF2-40B4-BE49-F238E27FC236}">
                    <a16:creationId xmlns:a16="http://schemas.microsoft.com/office/drawing/2014/main" id="{E13E8A26-CCBF-4DFB-6F3A-6AA3277A1BC5}"/>
                  </a:ext>
                </a:extLst>
              </p:cNvPr>
              <p:cNvGrpSpPr/>
              <p:nvPr/>
            </p:nvGrpSpPr>
            <p:grpSpPr>
              <a:xfrm>
                <a:off x="225337" y="1983851"/>
                <a:ext cx="407669" cy="254145"/>
                <a:chOff x="225337" y="1983851"/>
                <a:chExt cx="407669" cy="254145"/>
              </a:xfrm>
              <a:solidFill>
                <a:srgbClr val="F8B78C"/>
              </a:solidFill>
            </p:grpSpPr>
            <p:sp>
              <p:nvSpPr>
                <p:cNvPr id="59" name="Freeform: Shape 58">
                  <a:extLst>
                    <a:ext uri="{FF2B5EF4-FFF2-40B4-BE49-F238E27FC236}">
                      <a16:creationId xmlns:a16="http://schemas.microsoft.com/office/drawing/2014/main" id="{CC62E10A-3ECC-6A29-2D6E-120F0D28F36A}"/>
                    </a:ext>
                  </a:extLst>
                </p:cNvPr>
                <p:cNvSpPr/>
                <p:nvPr/>
              </p:nvSpPr>
              <p:spPr>
                <a:xfrm>
                  <a:off x="225337" y="2080062"/>
                  <a:ext cx="274319" cy="157933"/>
                </a:xfrm>
                <a:custGeom>
                  <a:avLst/>
                  <a:gdLst>
                    <a:gd name="connsiteX0" fmla="*/ 0 w 274319"/>
                    <a:gd name="connsiteY0" fmla="*/ 115042 h 157933"/>
                    <a:gd name="connsiteX1" fmla="*/ 62865 w 274319"/>
                    <a:gd name="connsiteY1" fmla="*/ 57946 h 157933"/>
                    <a:gd name="connsiteX2" fmla="*/ 135255 w 274319"/>
                    <a:gd name="connsiteY2" fmla="*/ 8464 h 157933"/>
                    <a:gd name="connsiteX3" fmla="*/ 245745 w 274319"/>
                    <a:gd name="connsiteY3" fmla="*/ 45575 h 157933"/>
                    <a:gd name="connsiteX4" fmla="*/ 274320 w 274319"/>
                    <a:gd name="connsiteY4" fmla="*/ 110284 h 157933"/>
                    <a:gd name="connsiteX5" fmla="*/ 194310 w 274319"/>
                    <a:gd name="connsiteY5" fmla="*/ 149299 h 157933"/>
                    <a:gd name="connsiteX6" fmla="*/ 24765 w 274319"/>
                    <a:gd name="connsiteY6" fmla="*/ 152154 h 157933"/>
                    <a:gd name="connsiteX7" fmla="*/ 0 w 274319"/>
                    <a:gd name="connsiteY7" fmla="*/ 115042 h 1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19" h="157933">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119EE0E-DFC1-6E1F-C290-E7A38B979837}"/>
                    </a:ext>
                  </a:extLst>
                </p:cNvPr>
                <p:cNvSpPr/>
                <p:nvPr/>
              </p:nvSpPr>
              <p:spPr>
                <a:xfrm>
                  <a:off x="454890" y="2093284"/>
                  <a:ext cx="178117" cy="118948"/>
                </a:xfrm>
                <a:custGeom>
                  <a:avLst/>
                  <a:gdLst>
                    <a:gd name="connsiteX0" fmla="*/ 31432 w 178117"/>
                    <a:gd name="connsiteY0" fmla="*/ 118949 h 118948"/>
                    <a:gd name="connsiteX1" fmla="*/ 108585 w 178117"/>
                    <a:gd name="connsiteY1" fmla="*/ 63757 h 118948"/>
                    <a:gd name="connsiteX2" fmla="*/ 178117 w 178117"/>
                    <a:gd name="connsiteY2" fmla="*/ 9516 h 118948"/>
                    <a:gd name="connsiteX3" fmla="*/ 160972 w 178117"/>
                    <a:gd name="connsiteY3" fmla="*/ 0 h 118948"/>
                    <a:gd name="connsiteX4" fmla="*/ 106680 w 178117"/>
                    <a:gd name="connsiteY4" fmla="*/ 31403 h 118948"/>
                    <a:gd name="connsiteX5" fmla="*/ 0 w 178117"/>
                    <a:gd name="connsiteY5" fmla="*/ 38064 h 118948"/>
                    <a:gd name="connsiteX6" fmla="*/ 10477 w 178117"/>
                    <a:gd name="connsiteY6" fmla="*/ 65660 h 1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17" h="118948">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6D268E6-815E-43A7-B1D9-0E1F7FFC38C7}"/>
                    </a:ext>
                  </a:extLst>
                </p:cNvPr>
                <p:cNvSpPr/>
                <p:nvPr/>
              </p:nvSpPr>
              <p:spPr>
                <a:xfrm>
                  <a:off x="438697" y="2020963"/>
                  <a:ext cx="144780" cy="137980"/>
                </a:xfrm>
                <a:custGeom>
                  <a:avLst/>
                  <a:gdLst>
                    <a:gd name="connsiteX0" fmla="*/ 100013 w 144780"/>
                    <a:gd name="connsiteY0" fmla="*/ 78031 h 137980"/>
                    <a:gd name="connsiteX1" fmla="*/ 144780 w 144780"/>
                    <a:gd name="connsiteY1" fmla="*/ 14274 h 137980"/>
                    <a:gd name="connsiteX2" fmla="*/ 131445 w 144780"/>
                    <a:gd name="connsiteY2" fmla="*/ 0 h 137980"/>
                    <a:gd name="connsiteX3" fmla="*/ 76200 w 144780"/>
                    <a:gd name="connsiteY3" fmla="*/ 55192 h 137980"/>
                    <a:gd name="connsiteX4" fmla="*/ 0 w 144780"/>
                    <a:gd name="connsiteY4" fmla="*/ 90401 h 137980"/>
                    <a:gd name="connsiteX5" fmla="*/ 26670 w 144780"/>
                    <a:gd name="connsiteY5" fmla="*/ 137981 h 13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37980">
                      <a:moveTo>
                        <a:pt x="100013" y="78031"/>
                      </a:moveTo>
                      <a:lnTo>
                        <a:pt x="144780" y="14274"/>
                      </a:lnTo>
                      <a:lnTo>
                        <a:pt x="131445" y="0"/>
                      </a:lnTo>
                      <a:lnTo>
                        <a:pt x="76200" y="55192"/>
                      </a:lnTo>
                      <a:lnTo>
                        <a:pt x="0" y="90401"/>
                      </a:lnTo>
                      <a:lnTo>
                        <a:pt x="26670" y="137981"/>
                      </a:lnTo>
                      <a:close/>
                    </a:path>
                  </a:pathLst>
                </a:custGeom>
                <a:solidFill>
                  <a:srgbClr val="F8B78C"/>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357CB8C-2554-BF66-FEDD-28D8C3715067}"/>
                    </a:ext>
                  </a:extLst>
                </p:cNvPr>
                <p:cNvSpPr/>
                <p:nvPr/>
              </p:nvSpPr>
              <p:spPr>
                <a:xfrm>
                  <a:off x="418694" y="2001931"/>
                  <a:ext cx="121920" cy="116094"/>
                </a:xfrm>
                <a:custGeom>
                  <a:avLst/>
                  <a:gdLst>
                    <a:gd name="connsiteX0" fmla="*/ 121920 w 121920"/>
                    <a:gd name="connsiteY0" fmla="*/ 1903 h 116094"/>
                    <a:gd name="connsiteX1" fmla="*/ 89535 w 121920"/>
                    <a:gd name="connsiteY1" fmla="*/ 55192 h 116094"/>
                    <a:gd name="connsiteX2" fmla="*/ 73343 w 121920"/>
                    <a:gd name="connsiteY2" fmla="*/ 93256 h 116094"/>
                    <a:gd name="connsiteX3" fmla="*/ 32385 w 121920"/>
                    <a:gd name="connsiteY3" fmla="*/ 116094 h 116094"/>
                    <a:gd name="connsiteX4" fmla="*/ 0 w 121920"/>
                    <a:gd name="connsiteY4" fmla="*/ 85643 h 116094"/>
                    <a:gd name="connsiteX5" fmla="*/ 43815 w 121920"/>
                    <a:gd name="connsiteY5" fmla="*/ 62805 h 116094"/>
                    <a:gd name="connsiteX6" fmla="*/ 98108 w 121920"/>
                    <a:gd name="connsiteY6" fmla="*/ 0 h 1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 h="116094">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B943D02-A132-D3E0-D47C-0F4EDDA857CA}"/>
                    </a:ext>
                  </a:extLst>
                </p:cNvPr>
                <p:cNvSpPr/>
                <p:nvPr/>
              </p:nvSpPr>
              <p:spPr>
                <a:xfrm>
                  <a:off x="386310" y="1983851"/>
                  <a:ext cx="95250" cy="117997"/>
                </a:xfrm>
                <a:custGeom>
                  <a:avLst/>
                  <a:gdLst>
                    <a:gd name="connsiteX0" fmla="*/ 95250 w 95250"/>
                    <a:gd name="connsiteY0" fmla="*/ 0 h 117997"/>
                    <a:gd name="connsiteX1" fmla="*/ 53340 w 95250"/>
                    <a:gd name="connsiteY1" fmla="*/ 104675 h 117997"/>
                    <a:gd name="connsiteX2" fmla="*/ 23813 w 95250"/>
                    <a:gd name="connsiteY2" fmla="*/ 117997 h 117997"/>
                    <a:gd name="connsiteX3" fmla="*/ 0 w 95250"/>
                    <a:gd name="connsiteY3" fmla="*/ 98965 h 117997"/>
                    <a:gd name="connsiteX4" fmla="*/ 36195 w 95250"/>
                    <a:gd name="connsiteY4" fmla="*/ 58999 h 117997"/>
                    <a:gd name="connsiteX5" fmla="*/ 76200 w 95250"/>
                    <a:gd name="connsiteY5" fmla="*/ 5710 h 1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17997">
                      <a:moveTo>
                        <a:pt x="95250" y="0"/>
                      </a:moveTo>
                      <a:lnTo>
                        <a:pt x="53340" y="104675"/>
                      </a:lnTo>
                      <a:lnTo>
                        <a:pt x="23813" y="117997"/>
                      </a:lnTo>
                      <a:lnTo>
                        <a:pt x="0" y="98965"/>
                      </a:lnTo>
                      <a:lnTo>
                        <a:pt x="36195" y="58999"/>
                      </a:lnTo>
                      <a:lnTo>
                        <a:pt x="76200" y="5710"/>
                      </a:lnTo>
                      <a:close/>
                    </a:path>
                  </a:pathLst>
                </a:custGeom>
                <a:solidFill>
                  <a:srgbClr val="F8B78C"/>
                </a:solidFill>
                <a:ln w="952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A835E5CE-D33C-C256-3274-63AB3B51EBC6}"/>
                  </a:ext>
                </a:extLst>
              </p:cNvPr>
              <p:cNvSpPr/>
              <p:nvPr/>
            </p:nvSpPr>
            <p:spPr>
              <a:xfrm>
                <a:off x="212954" y="2158934"/>
                <a:ext cx="337387" cy="105774"/>
              </a:xfrm>
              <a:custGeom>
                <a:avLst/>
                <a:gdLst>
                  <a:gd name="connsiteX0" fmla="*/ 4763 w 337387"/>
                  <a:gd name="connsiteY0" fmla="*/ 100877 h 105774"/>
                  <a:gd name="connsiteX1" fmla="*/ 96203 w 337387"/>
                  <a:gd name="connsiteY1" fmla="*/ 84700 h 105774"/>
                  <a:gd name="connsiteX2" fmla="*/ 250508 w 337387"/>
                  <a:gd name="connsiteY2" fmla="*/ 100877 h 105774"/>
                  <a:gd name="connsiteX3" fmla="*/ 332423 w 337387"/>
                  <a:gd name="connsiteY3" fmla="*/ 79943 h 105774"/>
                  <a:gd name="connsiteX4" fmla="*/ 302895 w 337387"/>
                  <a:gd name="connsiteY4" fmla="*/ 52346 h 105774"/>
                  <a:gd name="connsiteX5" fmla="*/ 236220 w 337387"/>
                  <a:gd name="connsiteY5" fmla="*/ 45685 h 105774"/>
                  <a:gd name="connsiteX6" fmla="*/ 144780 w 337387"/>
                  <a:gd name="connsiteY6" fmla="*/ 9 h 105774"/>
                  <a:gd name="connsiteX7" fmla="*/ 0 w 337387"/>
                  <a:gd name="connsiteY7" fmla="*/ 75185 h 105774"/>
                  <a:gd name="connsiteX8" fmla="*/ 4763 w 337387"/>
                  <a:gd name="connsiteY8" fmla="*/ 100877 h 10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87" h="105774">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w="9525" cap="flat">
                <a:noFill/>
                <a:prstDash val="solid"/>
                <a:miter/>
              </a:ln>
            </p:spPr>
            <p:txBody>
              <a:bodyPr rtlCol="0" anchor="ctr"/>
              <a:lstStyle/>
              <a:p>
                <a:endParaRPr lang="en-US"/>
              </a:p>
            </p:txBody>
          </p:sp>
        </p:grpSp>
      </p:grpSp>
      <p:sp>
        <p:nvSpPr>
          <p:cNvPr id="66" name="TextBox 65">
            <a:extLst>
              <a:ext uri="{FF2B5EF4-FFF2-40B4-BE49-F238E27FC236}">
                <a16:creationId xmlns:a16="http://schemas.microsoft.com/office/drawing/2014/main" id="{A5A6F5C4-7F55-39DA-3EC6-12BCB1A9936E}"/>
              </a:ext>
            </a:extLst>
          </p:cNvPr>
          <p:cNvSpPr txBox="1"/>
          <p:nvPr/>
        </p:nvSpPr>
        <p:spPr>
          <a:xfrm>
            <a:off x="2598346" y="1255994"/>
            <a:ext cx="5579910"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5 W, 1 H                                                 </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Scamper</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Scenario Building</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Final Idea</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Information Architecture</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User Flow</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Low Fidelity Wireframe</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High Fidelity Wireframe</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Style Guide</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Mood Board</a:t>
            </a:r>
          </a:p>
          <a:p>
            <a:pPr marL="342900" indent="-342900">
              <a:buFont typeface="Arial" panose="020B0604020202020204" pitchFamily="34" charset="0"/>
              <a:buChar char="•"/>
            </a:pPr>
            <a:r>
              <a:rPr lang="en-US" sz="2000" dirty="0">
                <a:solidFill>
                  <a:schemeClr val="accent5"/>
                </a:solidFill>
                <a:latin typeface="Segoe UI" panose="020B0502040204020203" pitchFamily="34" charset="0"/>
                <a:cs typeface="Segoe UI" panose="020B0502040204020203" pitchFamily="34" charset="0"/>
              </a:rPr>
              <a:t>Final UI Screens</a:t>
            </a:r>
          </a:p>
          <a:p>
            <a:pPr marL="342900" indent="-342900">
              <a:buFont typeface="Arial" panose="020B0604020202020204" pitchFamily="34" charset="0"/>
              <a:buChar char="•"/>
            </a:pPr>
            <a:endParaRPr lang="en-US" sz="2000" dirty="0">
              <a:solidFill>
                <a:schemeClr val="accent5"/>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E797A490-B9BC-A466-9D8D-3CD1F10744A5}"/>
              </a:ext>
            </a:extLst>
          </p:cNvPr>
          <p:cNvSpPr txBox="1"/>
          <p:nvPr/>
        </p:nvSpPr>
        <p:spPr>
          <a:xfrm>
            <a:off x="8394718" y="1251128"/>
            <a:ext cx="506334" cy="3477875"/>
          </a:xfrm>
          <a:prstGeom prst="rect">
            <a:avLst/>
          </a:prstGeom>
          <a:noFill/>
        </p:spPr>
        <p:txBody>
          <a:bodyPr wrap="square" rtlCol="0">
            <a:spAutoFit/>
          </a:bodyPr>
          <a:lstStyle/>
          <a:p>
            <a:r>
              <a:rPr lang="en-US" sz="2000" dirty="0"/>
              <a:t>34</a:t>
            </a:r>
            <a:endParaRPr lang="en-IN" sz="2000" dirty="0"/>
          </a:p>
          <a:p>
            <a:r>
              <a:rPr lang="en-IN" sz="2000" dirty="0"/>
              <a:t>36</a:t>
            </a:r>
          </a:p>
          <a:p>
            <a:r>
              <a:rPr lang="en-IN" sz="2000" dirty="0"/>
              <a:t>40</a:t>
            </a:r>
          </a:p>
          <a:p>
            <a:r>
              <a:rPr lang="en-IN" sz="2000" dirty="0"/>
              <a:t>42</a:t>
            </a:r>
          </a:p>
          <a:p>
            <a:r>
              <a:rPr lang="en-IN" sz="2000" dirty="0"/>
              <a:t>44</a:t>
            </a:r>
          </a:p>
          <a:p>
            <a:r>
              <a:rPr lang="en-IN" sz="2000" dirty="0"/>
              <a:t>48</a:t>
            </a:r>
          </a:p>
          <a:p>
            <a:r>
              <a:rPr lang="en-IN" sz="2000" dirty="0"/>
              <a:t>51</a:t>
            </a:r>
          </a:p>
          <a:p>
            <a:r>
              <a:rPr lang="en-IN" sz="2000" dirty="0"/>
              <a:t>53</a:t>
            </a:r>
          </a:p>
          <a:p>
            <a:r>
              <a:rPr lang="en-IN" sz="2000" dirty="0"/>
              <a:t>60</a:t>
            </a:r>
          </a:p>
          <a:p>
            <a:r>
              <a:rPr lang="en-IN" sz="2000" dirty="0"/>
              <a:t>62</a:t>
            </a:r>
          </a:p>
          <a:p>
            <a:r>
              <a:rPr lang="en-IN" sz="2000" dirty="0"/>
              <a:t>64</a:t>
            </a:r>
          </a:p>
        </p:txBody>
      </p:sp>
    </p:spTree>
    <p:extLst>
      <p:ext uri="{BB962C8B-B14F-4D97-AF65-F5344CB8AC3E}">
        <p14:creationId xmlns:p14="http://schemas.microsoft.com/office/powerpoint/2010/main" val="84082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Insights and </a:t>
            </a:r>
          </a:p>
          <a:p>
            <a:r>
              <a:rPr lang="en-US" sz="4800" b="1" dirty="0">
                <a:solidFill>
                  <a:schemeClr val="accent2"/>
                </a:solidFill>
                <a:latin typeface="Segoe UI" panose="020B0502040204020203" pitchFamily="34" charset="0"/>
                <a:cs typeface="Segoe UI" panose="020B0502040204020203" pitchFamily="34" charset="0"/>
              </a:rPr>
              <a:t>Inferences</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10</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549059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B8029E-D6BF-A2C9-7A0D-1D737FB725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93"/>
          <a:stretch/>
        </p:blipFill>
        <p:spPr>
          <a:xfrm>
            <a:off x="752136" y="0"/>
            <a:ext cx="7639727" cy="5143500"/>
          </a:xfrm>
          <a:prstGeom prst="rect">
            <a:avLst/>
          </a:prstGeom>
        </p:spPr>
      </p:pic>
    </p:spTree>
    <p:extLst>
      <p:ext uri="{BB962C8B-B14F-4D97-AF65-F5344CB8AC3E}">
        <p14:creationId xmlns:p14="http://schemas.microsoft.com/office/powerpoint/2010/main" val="278288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Redefine </a:t>
            </a:r>
          </a:p>
          <a:p>
            <a:r>
              <a:rPr lang="en-US" sz="4800" b="1" dirty="0">
                <a:solidFill>
                  <a:schemeClr val="accent2"/>
                </a:solidFill>
                <a:latin typeface="Segoe UI" panose="020B0502040204020203" pitchFamily="34" charset="0"/>
                <a:cs typeface="Segoe UI" panose="020B0502040204020203" pitchFamily="34" charset="0"/>
              </a:rPr>
              <a:t>Design Brief</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11</a:t>
            </a:r>
          </a:p>
        </p:txBody>
      </p:sp>
    </p:spTree>
    <p:extLst>
      <p:ext uri="{BB962C8B-B14F-4D97-AF65-F5344CB8AC3E}">
        <p14:creationId xmlns:p14="http://schemas.microsoft.com/office/powerpoint/2010/main" val="3511391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56ABC49-B342-D93C-2B9E-6F7BE6A35286}"/>
              </a:ext>
            </a:extLst>
          </p:cNvPr>
          <p:cNvSpPr/>
          <p:nvPr/>
        </p:nvSpPr>
        <p:spPr>
          <a:xfrm>
            <a:off x="524980" y="26479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3" name="TextBox 2">
            <a:extLst>
              <a:ext uri="{FF2B5EF4-FFF2-40B4-BE49-F238E27FC236}">
                <a16:creationId xmlns:a16="http://schemas.microsoft.com/office/drawing/2014/main" id="{77F4267D-912F-5DBC-E496-C938295B6896}"/>
              </a:ext>
            </a:extLst>
          </p:cNvPr>
          <p:cNvSpPr txBox="1"/>
          <p:nvPr/>
        </p:nvSpPr>
        <p:spPr>
          <a:xfrm>
            <a:off x="1676400" y="2495550"/>
            <a:ext cx="2743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Objective</a:t>
            </a:r>
          </a:p>
        </p:txBody>
      </p:sp>
      <p:sp>
        <p:nvSpPr>
          <p:cNvPr id="4" name="TextBox 3">
            <a:extLst>
              <a:ext uri="{FF2B5EF4-FFF2-40B4-BE49-F238E27FC236}">
                <a16:creationId xmlns:a16="http://schemas.microsoft.com/office/drawing/2014/main" id="{F3F4C9E8-A725-7D4A-D47B-0756D7427591}"/>
              </a:ext>
            </a:extLst>
          </p:cNvPr>
          <p:cNvSpPr txBox="1"/>
          <p:nvPr/>
        </p:nvSpPr>
        <p:spPr>
          <a:xfrm>
            <a:off x="1676400" y="2899886"/>
            <a:ext cx="7155179" cy="738664"/>
          </a:xfrm>
          <a:prstGeom prst="rect">
            <a:avLst/>
          </a:prstGeom>
          <a:noFill/>
        </p:spPr>
        <p:txBody>
          <a:bodyPr wrap="square" lIns="0" tIns="0" rIns="0" bIns="0" rtlCol="0">
            <a:spAutoFit/>
          </a:bodyPr>
          <a:lstStyle/>
          <a:p>
            <a:r>
              <a:rPr lang="en-US" sz="1600" b="0" i="0" dirty="0">
                <a:solidFill>
                  <a:srgbClr val="374151"/>
                </a:solidFill>
                <a:effectLst/>
                <a:latin typeface="Segoe UI" panose="020B0502040204020203" pitchFamily="34" charset="0"/>
                <a:cs typeface="Segoe UI" panose="020B0502040204020203" pitchFamily="34" charset="0"/>
              </a:rPr>
              <a:t>Create a centralized platform through a Departmental Event Organizer App to streamline event </a:t>
            </a:r>
            <a:r>
              <a:rPr lang="en-US" sz="1600" b="0" i="0" dirty="0">
                <a:solidFill>
                  <a:srgbClr val="374151"/>
                </a:solidFill>
                <a:latin typeface="Segoe UI" panose="020B0502040204020203" pitchFamily="34" charset="0"/>
                <a:cs typeface="Segoe UI" panose="020B0502040204020203" pitchFamily="34" charset="0"/>
              </a:rPr>
              <a:t>management</a:t>
            </a:r>
            <a:r>
              <a:rPr lang="en-US" sz="1600" b="0" i="0" dirty="0">
                <a:solidFill>
                  <a:srgbClr val="374151"/>
                </a:solidFill>
                <a:effectLst/>
                <a:latin typeface="Segoe UI" panose="020B0502040204020203" pitchFamily="34" charset="0"/>
                <a:cs typeface="Segoe UI" panose="020B0502040204020203" pitchFamily="34" charset="0"/>
              </a:rPr>
              <a:t>, enhance communication, and foster increased student engagement in campus activities</a:t>
            </a:r>
            <a:r>
              <a:rPr lang="en-US" sz="1600" b="0" i="0" dirty="0">
                <a:solidFill>
                  <a:srgbClr val="374151"/>
                </a:solidFill>
                <a:effectLst/>
                <a:latin typeface="Söhne"/>
              </a:rPr>
              <a:t>.</a:t>
            </a:r>
            <a:endParaRPr lang="en-US" sz="1500" dirty="0">
              <a:solidFill>
                <a:schemeClr val="accent5"/>
              </a:solidFill>
              <a:latin typeface="Segoe UI" panose="020B0502040204020203" pitchFamily="34" charset="0"/>
              <a:cs typeface="Segoe UI" panose="020B0502040204020203" pitchFamily="34" charset="0"/>
            </a:endParaRPr>
          </a:p>
        </p:txBody>
      </p:sp>
      <p:pic>
        <p:nvPicPr>
          <p:cNvPr id="5" name="Graphic 4" descr="Bullseye with solid fill">
            <a:extLst>
              <a:ext uri="{FF2B5EF4-FFF2-40B4-BE49-F238E27FC236}">
                <a16:creationId xmlns:a16="http://schemas.microsoft.com/office/drawing/2014/main" id="{2E7B3086-9CC3-8311-4DCC-D73B5C3D2A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572" y="2724150"/>
            <a:ext cx="667015" cy="667015"/>
          </a:xfrm>
          <a:prstGeom prst="rect">
            <a:avLst/>
          </a:prstGeom>
        </p:spPr>
      </p:pic>
      <p:sp>
        <p:nvSpPr>
          <p:cNvPr id="6" name="Oval 5">
            <a:extLst>
              <a:ext uri="{FF2B5EF4-FFF2-40B4-BE49-F238E27FC236}">
                <a16:creationId xmlns:a16="http://schemas.microsoft.com/office/drawing/2014/main" id="{DFF7A78C-7FE5-7A03-8548-F73F819B1749}"/>
              </a:ext>
            </a:extLst>
          </p:cNvPr>
          <p:cNvSpPr/>
          <p:nvPr/>
        </p:nvSpPr>
        <p:spPr>
          <a:xfrm>
            <a:off x="524980" y="37909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DCBB32CD-E123-F82E-C41E-666CD3DEC1F5}"/>
              </a:ext>
            </a:extLst>
          </p:cNvPr>
          <p:cNvSpPr txBox="1"/>
          <p:nvPr/>
        </p:nvSpPr>
        <p:spPr>
          <a:xfrm>
            <a:off x="1676400" y="3867150"/>
            <a:ext cx="1981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Target audience</a:t>
            </a:r>
          </a:p>
        </p:txBody>
      </p:sp>
      <p:sp>
        <p:nvSpPr>
          <p:cNvPr id="8" name="TextBox 7">
            <a:extLst>
              <a:ext uri="{FF2B5EF4-FFF2-40B4-BE49-F238E27FC236}">
                <a16:creationId xmlns:a16="http://schemas.microsoft.com/office/drawing/2014/main" id="{6E85CCBE-FAF7-B82F-326F-04B8E121EF96}"/>
              </a:ext>
            </a:extLst>
          </p:cNvPr>
          <p:cNvSpPr txBox="1"/>
          <p:nvPr/>
        </p:nvSpPr>
        <p:spPr>
          <a:xfrm>
            <a:off x="1676400" y="4245918"/>
            <a:ext cx="6621778" cy="246221"/>
          </a:xfrm>
          <a:prstGeom prst="rect">
            <a:avLst/>
          </a:prstGeom>
          <a:noFill/>
        </p:spPr>
        <p:txBody>
          <a:bodyPr wrap="square" lIns="0" tIns="0" rIns="0" bIns="0" rtlCol="0">
            <a:spAutoFit/>
          </a:bodyPr>
          <a:lstStyle/>
          <a:p>
            <a:r>
              <a:rPr lang="en-US" sz="1600" dirty="0">
                <a:solidFill>
                  <a:schemeClr val="accent5"/>
                </a:solidFill>
                <a:latin typeface="Segoe UI" panose="020B0502040204020203" pitchFamily="34" charset="0"/>
                <a:cs typeface="Segoe UI" panose="020B0502040204020203" pitchFamily="34" charset="0"/>
              </a:rPr>
              <a:t>Students and faculties of Lovely Professional University </a:t>
            </a:r>
          </a:p>
        </p:txBody>
      </p:sp>
      <p:pic>
        <p:nvPicPr>
          <p:cNvPr id="9" name="Graphic 8" descr="User with solid fill">
            <a:extLst>
              <a:ext uri="{FF2B5EF4-FFF2-40B4-BE49-F238E27FC236}">
                <a16:creationId xmlns:a16="http://schemas.microsoft.com/office/drawing/2014/main" id="{30FECB2A-4D09-57A7-EBC2-8FC9BB5A1D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572" y="3852180"/>
            <a:ext cx="667015" cy="667015"/>
          </a:xfrm>
          <a:prstGeom prst="rect">
            <a:avLst/>
          </a:prstGeom>
        </p:spPr>
      </p:pic>
      <p:sp>
        <p:nvSpPr>
          <p:cNvPr id="10" name="TextBox 9">
            <a:extLst>
              <a:ext uri="{FF2B5EF4-FFF2-40B4-BE49-F238E27FC236}">
                <a16:creationId xmlns:a16="http://schemas.microsoft.com/office/drawing/2014/main" id="{DEE45796-B82C-3FFF-DC0E-3537BDDA85D5}"/>
              </a:ext>
            </a:extLst>
          </p:cNvPr>
          <p:cNvSpPr txBox="1"/>
          <p:nvPr/>
        </p:nvSpPr>
        <p:spPr>
          <a:xfrm>
            <a:off x="1677564" y="1352550"/>
            <a:ext cx="2743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Overview</a:t>
            </a:r>
          </a:p>
        </p:txBody>
      </p:sp>
      <p:sp>
        <p:nvSpPr>
          <p:cNvPr id="11" name="TextBox 10">
            <a:extLst>
              <a:ext uri="{FF2B5EF4-FFF2-40B4-BE49-F238E27FC236}">
                <a16:creationId xmlns:a16="http://schemas.microsoft.com/office/drawing/2014/main" id="{E6C510EF-58C6-87FC-45B5-5B6B5582660F}"/>
              </a:ext>
            </a:extLst>
          </p:cNvPr>
          <p:cNvSpPr txBox="1"/>
          <p:nvPr/>
        </p:nvSpPr>
        <p:spPr>
          <a:xfrm>
            <a:off x="1677564" y="1772183"/>
            <a:ext cx="7155179" cy="492443"/>
          </a:xfrm>
          <a:prstGeom prst="rect">
            <a:avLst/>
          </a:prstGeom>
          <a:noFill/>
        </p:spPr>
        <p:txBody>
          <a:bodyPr wrap="square" lIns="0" tIns="0" rIns="0" bIns="0" rtlCol="0">
            <a:spAutoFit/>
          </a:bodyPr>
          <a:lstStyle/>
          <a:p>
            <a:r>
              <a:rPr lang="en-US" sz="1600" b="0" i="0" dirty="0">
                <a:solidFill>
                  <a:srgbClr val="374151"/>
                </a:solidFill>
                <a:effectLst/>
                <a:latin typeface="Segoe UI" panose="020B0502040204020203" pitchFamily="34" charset="0"/>
                <a:cs typeface="Segoe UI" panose="020B0502040204020203" pitchFamily="34" charset="0"/>
              </a:rPr>
              <a:t>Creating a central hub to simplify university life by providing easy access to essential information, fostering communication, and enhancing engagement.</a:t>
            </a:r>
            <a:endParaRPr lang="en-US" sz="1500" dirty="0">
              <a:solidFill>
                <a:schemeClr val="accent5"/>
              </a:solidFill>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E8813599-38D2-672C-1B0A-00472A8DC7F2}"/>
              </a:ext>
            </a:extLst>
          </p:cNvPr>
          <p:cNvSpPr/>
          <p:nvPr/>
        </p:nvSpPr>
        <p:spPr>
          <a:xfrm>
            <a:off x="533400" y="13525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pic>
        <p:nvPicPr>
          <p:cNvPr id="16" name="Graphic 15" descr="Document with solid fill">
            <a:extLst>
              <a:ext uri="{FF2B5EF4-FFF2-40B4-BE49-F238E27FC236}">
                <a16:creationId xmlns:a16="http://schemas.microsoft.com/office/drawing/2014/main" id="{99CC79C8-D59B-6BC6-6FCD-45D750D351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6579" y="1451105"/>
            <a:ext cx="667015" cy="667015"/>
          </a:xfrm>
          <a:prstGeom prst="rect">
            <a:avLst/>
          </a:prstGeom>
        </p:spPr>
      </p:pic>
      <p:sp>
        <p:nvSpPr>
          <p:cNvPr id="17" name="Rectangle 16">
            <a:extLst>
              <a:ext uri="{FF2B5EF4-FFF2-40B4-BE49-F238E27FC236}">
                <a16:creationId xmlns:a16="http://schemas.microsoft.com/office/drawing/2014/main" id="{D26C2EB8-CFA2-69D5-9C02-2FEE4B238AD8}"/>
              </a:ext>
            </a:extLst>
          </p:cNvPr>
          <p:cNvSpPr/>
          <p:nvPr/>
        </p:nvSpPr>
        <p:spPr>
          <a:xfrm>
            <a:off x="0" y="0"/>
            <a:ext cx="9144000" cy="12099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8" name="Rectangle 17">
            <a:extLst>
              <a:ext uri="{FF2B5EF4-FFF2-40B4-BE49-F238E27FC236}">
                <a16:creationId xmlns:a16="http://schemas.microsoft.com/office/drawing/2014/main" id="{6D637370-A0BB-7E17-6E26-DEDD4EFB30A8}"/>
              </a:ext>
            </a:extLst>
          </p:cNvPr>
          <p:cNvSpPr/>
          <p:nvPr/>
        </p:nvSpPr>
        <p:spPr>
          <a:xfrm>
            <a:off x="8915400" y="0"/>
            <a:ext cx="228600" cy="1209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1" name="TextBox 20">
            <a:extLst>
              <a:ext uri="{FF2B5EF4-FFF2-40B4-BE49-F238E27FC236}">
                <a16:creationId xmlns:a16="http://schemas.microsoft.com/office/drawing/2014/main" id="{BD5807C6-B35B-BA73-E7FB-7B256959E79E}"/>
              </a:ext>
            </a:extLst>
          </p:cNvPr>
          <p:cNvSpPr txBox="1"/>
          <p:nvPr/>
        </p:nvSpPr>
        <p:spPr>
          <a:xfrm>
            <a:off x="685800" y="189666"/>
            <a:ext cx="6096000"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Redesign Design Brief</a:t>
            </a:r>
          </a:p>
        </p:txBody>
      </p:sp>
      <p:sp>
        <p:nvSpPr>
          <p:cNvPr id="22" name="TextBox 21">
            <a:extLst>
              <a:ext uri="{FF2B5EF4-FFF2-40B4-BE49-F238E27FC236}">
                <a16:creationId xmlns:a16="http://schemas.microsoft.com/office/drawing/2014/main" id="{6C35F067-0A39-681D-A595-2777753468D8}"/>
              </a:ext>
            </a:extLst>
          </p:cNvPr>
          <p:cNvSpPr txBox="1"/>
          <p:nvPr/>
        </p:nvSpPr>
        <p:spPr>
          <a:xfrm>
            <a:off x="6535648" y="493932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30</a:t>
            </a:r>
          </a:p>
        </p:txBody>
      </p:sp>
      <p:cxnSp>
        <p:nvCxnSpPr>
          <p:cNvPr id="23" name="Straight Connector 22">
            <a:extLst>
              <a:ext uri="{FF2B5EF4-FFF2-40B4-BE49-F238E27FC236}">
                <a16:creationId xmlns:a16="http://schemas.microsoft.com/office/drawing/2014/main" id="{52AE604B-FDEC-8D91-16A9-8FDB3AFCC979}"/>
              </a:ext>
            </a:extLst>
          </p:cNvPr>
          <p:cNvCxnSpPr>
            <a:cxnSpLocks/>
          </p:cNvCxnSpPr>
          <p:nvPr/>
        </p:nvCxnSpPr>
        <p:spPr>
          <a:xfrm>
            <a:off x="685800" y="485775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386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72EBC81E-D522-12EB-5709-A29C05D7F1E1}"/>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F7118DC7-8773-AFE5-DD9E-12D0CFA347C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5 W’s</a:t>
            </a:r>
          </a:p>
          <a:p>
            <a:r>
              <a:rPr lang="en-US" sz="4800" b="1" dirty="0">
                <a:solidFill>
                  <a:schemeClr val="accent2"/>
                </a:solidFill>
                <a:latin typeface="Segoe UI" panose="020B0502040204020203" pitchFamily="34" charset="0"/>
                <a:cs typeface="Segoe UI" panose="020B0502040204020203" pitchFamily="34" charset="0"/>
              </a:rPr>
              <a:t>&amp; 1 H</a:t>
            </a:r>
          </a:p>
        </p:txBody>
      </p:sp>
      <p:cxnSp>
        <p:nvCxnSpPr>
          <p:cNvPr id="7" name="Straight Connector 6">
            <a:extLst>
              <a:ext uri="{FF2B5EF4-FFF2-40B4-BE49-F238E27FC236}">
                <a16:creationId xmlns:a16="http://schemas.microsoft.com/office/drawing/2014/main" id="{6011BDF4-6666-7D27-2B46-BF41D19BD461}"/>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35AE797-62A9-587C-BF97-426D102A8751}"/>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D044A91C-8697-2AAD-A557-003359E9D1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953BF840-CE8E-3F6A-0283-4F3EB8CA1287}"/>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78462B91-4593-4C02-5E65-507442A942FA}"/>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F32C73D-EEC4-C488-0CE4-CA34AEDB3BE4}"/>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8616F4C3-17C0-4369-CA0B-4C0F851CD969}"/>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C59E43A-7864-3570-B5C8-F5C992959D6D}"/>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2ED323C-4BE0-B05B-16AE-0AA08431788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C501939-B675-08DA-06E2-5CD5BA3BADC1}"/>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B144F719-7DAB-B5AC-CFCC-AF5602E7BB2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B87BEB6C-6BD0-B9D8-F203-54500870E472}"/>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AE894BC-E79C-937F-1358-8A037A899D49}"/>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61B9FF9-1A1E-ADCC-C72C-A55E8864E7F2}"/>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8276B29-EB44-3F8E-11A3-14BF51F1599C}"/>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49D331D-EC34-EAE7-642C-0ABD47307EA8}"/>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172DCD8-CCC0-FD74-DA5B-BA9F9437C793}"/>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7F1B734-E659-782B-0C91-E4D70B0093DB}"/>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EE40E6FD-601B-39CE-6792-4BD6462078C5}"/>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9EE59C6-3E8C-3CFA-2504-BBBEE35F2286}"/>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069DF07-7A76-9D1C-3BAA-0ECA5163480F}"/>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448C45F-FB9C-F967-4255-DA2A3FFBE761}"/>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77240DD-5A7F-531F-60CD-F65E69344CB2}"/>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74EDAA6-B292-3B63-4F2E-287FE553C9CF}"/>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E7A7F8F9-6AD3-F072-4571-AFCCCACC73D1}"/>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20D3DD34-EDCC-C338-C3F7-1C6DE1024E54}"/>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F38C0AD-A5BD-3B1C-0F97-45EA22FF80D4}"/>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599C91-B5F9-F12D-72EA-31CA39FFD399}"/>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528C8C-61DC-435C-0EE3-17FD848FA820}"/>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7516DB5C-3E5F-8F12-A58B-5D2282C1604E}"/>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05FA68C6-5580-98E4-AA38-5E3A4E7A6EA8}"/>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53B9B149-30ED-E929-69B1-D12008BD1EEB}"/>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A4BC4D48-A9D0-8C9A-51D9-A81BC63C1F49}"/>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4CB935B-01A5-629C-23F7-F3BF058721DC}"/>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F7A18238-2B99-C1DE-9350-CAD8C1080F32}"/>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E3063A9F-65CB-37CD-FF21-FE417F94AE4C}"/>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19E21BD-0774-5001-F2A1-F48BEEDFA4B8}"/>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1B3CC8FD-B160-13CA-004D-B84BDFDD0A6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2AFBF8B5-E540-2BDD-D90A-4A67A83BD82A}"/>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785F45A-F427-0601-5C2F-BCB3E71CAAB7}"/>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BDED914-5B4A-837C-1258-36306F1408E9}"/>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607E853-3F5B-C16B-8CBE-25ADA34832E8}"/>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5D1C5DB-4639-0D6B-E706-CB7185B0EA21}"/>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A42E81C9-0FF6-9E92-FB58-7757806EF646}"/>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C43BD9FE-D728-5912-D068-63AD42B54A6A}"/>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12</a:t>
            </a:r>
          </a:p>
        </p:txBody>
      </p:sp>
    </p:spTree>
    <p:extLst>
      <p:ext uri="{BB962C8B-B14F-4D97-AF65-F5344CB8AC3E}">
        <p14:creationId xmlns:p14="http://schemas.microsoft.com/office/powerpoint/2010/main" val="1880270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2A374A-F640-4FC6-E9FF-508107FA69EB}"/>
              </a:ext>
            </a:extLst>
          </p:cNvPr>
          <p:cNvPicPr>
            <a:picLocks noChangeAspect="1"/>
          </p:cNvPicPr>
          <p:nvPr/>
        </p:nvPicPr>
        <p:blipFill>
          <a:blip r:embed="rId2"/>
          <a:stretch>
            <a:fillRect/>
          </a:stretch>
        </p:blipFill>
        <p:spPr>
          <a:xfrm>
            <a:off x="778930" y="0"/>
            <a:ext cx="7586139" cy="5143500"/>
          </a:xfrm>
          <a:prstGeom prst="rect">
            <a:avLst/>
          </a:prstGeom>
        </p:spPr>
      </p:pic>
    </p:spTree>
    <p:extLst>
      <p:ext uri="{BB962C8B-B14F-4D97-AF65-F5344CB8AC3E}">
        <p14:creationId xmlns:p14="http://schemas.microsoft.com/office/powerpoint/2010/main" val="1418849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69791EC0-826E-B84D-EC4F-3291C9C587B1}"/>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1CB12E45-64B7-1CEA-3634-52A31A4FA033}"/>
              </a:ext>
            </a:extLst>
          </p:cNvPr>
          <p:cNvSpPr txBox="1"/>
          <p:nvPr/>
        </p:nvSpPr>
        <p:spPr>
          <a:xfrm>
            <a:off x="699815" y="2641710"/>
            <a:ext cx="4164591" cy="738664"/>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Scamper</a:t>
            </a:r>
          </a:p>
        </p:txBody>
      </p:sp>
      <p:cxnSp>
        <p:nvCxnSpPr>
          <p:cNvPr id="7" name="Straight Connector 6">
            <a:extLst>
              <a:ext uri="{FF2B5EF4-FFF2-40B4-BE49-F238E27FC236}">
                <a16:creationId xmlns:a16="http://schemas.microsoft.com/office/drawing/2014/main" id="{6D858518-D966-86A5-5941-A4A80273431A}"/>
              </a:ext>
            </a:extLst>
          </p:cNvPr>
          <p:cNvCxnSpPr>
            <a:cxnSpLocks/>
          </p:cNvCxnSpPr>
          <p:nvPr/>
        </p:nvCxnSpPr>
        <p:spPr>
          <a:xfrm>
            <a:off x="609600" y="2345962"/>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C6FD9B1E-5782-17D6-2958-A5C893F81CFB}"/>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AB533BD1-AF04-E87A-C16C-A3DF6936B5FA}"/>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0A7F1537-62BB-075A-50B7-D760EC08606B}"/>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ACC8791D-1044-57A8-BB10-4FA39592109B}"/>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17DB473-E131-CC4A-6B8D-1A1318AA92AB}"/>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067958E7-2178-A367-8603-CF45FC2C4C25}"/>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E31B10D5-7BCF-F6F5-00E3-570496AB7C0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127BC15-9AB8-4AAB-24F1-5C86CF1C8B2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ED80777-19E7-B90C-2DB1-7A13A1CECEBA}"/>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F3BC51D9-CA65-3D67-10BB-74A15EF84B82}"/>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7C41BA2D-4251-E356-4ED2-0959FA98E153}"/>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9563568-3785-9132-B151-E70A9DEF74BE}"/>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12C99D4-C226-3998-B291-742417156680}"/>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4C9E76D-F676-DA06-2D9F-E21CEDF00E90}"/>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442BC8D-9669-C860-73A9-BC9B222DC7C2}"/>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D63C5BC1-0B96-D8E0-A68C-19F46CE683A1}"/>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281329E-CAB2-C534-9386-2F9E7E2E1873}"/>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0E87970-F564-4DD8-6746-70F2F56CD0EB}"/>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BB550C3-FEBD-8951-9CA7-930B5B008C1F}"/>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84F87F3-8551-DF8B-186A-B5B02F0AB225}"/>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13B615F-5AC5-022B-D27D-555A98350602}"/>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A177E6A-D8FD-4446-0599-C840ED499537}"/>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02AA748-C780-679C-7C84-59B7D11D4B1D}"/>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9FFC0B3B-F22E-D792-B2D7-DFC8D909E252}"/>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DB614C34-4E5D-694E-FF1C-B1E7B6064B3D}"/>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1F0BA34-F08A-3F6A-BE3B-17CC92F8518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48E1554-F21E-DBB1-ABBA-FBA4D345777D}"/>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AD38B1F-6C22-6A0F-B403-49A6F89B53E5}"/>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A41A3765-03E7-033C-7332-6D604B73561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21F70ADA-533C-02DD-B014-EBE150170035}"/>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E7A931FF-9285-1301-89CB-2B2936787941}"/>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441A9D8A-90DB-E321-E46B-DDCD7754855B}"/>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D16430-B131-E4C8-9852-1DAA314ADC20}"/>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3D89BDE5-670F-267F-E96A-58975ECF1A37}"/>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D398AFFE-5CAA-8715-F184-D710A3B53D5B}"/>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D0081E5-7613-313D-C3E1-78936AAB7624}"/>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001A376B-3197-8281-239C-4A9143AA1C4C}"/>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66EA441-3946-72B8-EA9C-58B3F842C1C5}"/>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67B114B-E8CB-01D7-F346-45EF9210CC05}"/>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3301290-56A0-21DB-93BA-E5EBC63EF8F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7E281282-B22A-868C-0187-9EC2B2E92A77}"/>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3930F2B-69CD-8B04-55E1-86E10AC71278}"/>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86BFF4-A137-FFA9-5C67-3AD073F30E6D}"/>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E7E4AC4C-540C-8A6C-37ED-663984D5C928}"/>
              </a:ext>
            </a:extLst>
          </p:cNvPr>
          <p:cNvSpPr/>
          <p:nvPr/>
        </p:nvSpPr>
        <p:spPr>
          <a:xfrm>
            <a:off x="810872" y="578658"/>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13</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3937824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687D0-16E2-D1DE-9199-3BCF19FBC1E9}"/>
              </a:ext>
            </a:extLst>
          </p:cNvPr>
          <p:cNvPicPr>
            <a:picLocks noChangeAspect="1"/>
          </p:cNvPicPr>
          <p:nvPr/>
        </p:nvPicPr>
        <p:blipFill>
          <a:blip r:embed="rId2"/>
          <a:stretch>
            <a:fillRect/>
          </a:stretch>
        </p:blipFill>
        <p:spPr>
          <a:xfrm>
            <a:off x="0" y="1283190"/>
            <a:ext cx="9144000" cy="2577119"/>
          </a:xfrm>
          <a:prstGeom prst="rect">
            <a:avLst/>
          </a:prstGeom>
        </p:spPr>
      </p:pic>
    </p:spTree>
    <p:extLst>
      <p:ext uri="{BB962C8B-B14F-4D97-AF65-F5344CB8AC3E}">
        <p14:creationId xmlns:p14="http://schemas.microsoft.com/office/powerpoint/2010/main" val="3329531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193BFE37-A27A-C969-6731-6F31D71C1B4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D6526A7F-9615-FA82-E11E-D784EDC06E2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Scenario</a:t>
            </a:r>
          </a:p>
          <a:p>
            <a:r>
              <a:rPr lang="en-US" sz="4800" b="1" dirty="0">
                <a:solidFill>
                  <a:schemeClr val="accent2"/>
                </a:solidFill>
                <a:latin typeface="Segoe UI" panose="020B0502040204020203" pitchFamily="34" charset="0"/>
                <a:cs typeface="Segoe UI" panose="020B0502040204020203" pitchFamily="34" charset="0"/>
              </a:rPr>
              <a:t>Building</a:t>
            </a:r>
          </a:p>
        </p:txBody>
      </p:sp>
      <p:cxnSp>
        <p:nvCxnSpPr>
          <p:cNvPr id="7" name="Straight Connector 6">
            <a:extLst>
              <a:ext uri="{FF2B5EF4-FFF2-40B4-BE49-F238E27FC236}">
                <a16:creationId xmlns:a16="http://schemas.microsoft.com/office/drawing/2014/main" id="{26AE4A8C-3833-6241-A926-B2857C7AB85C}"/>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73F623DE-C8B5-9B26-AA16-F42AC3B27D37}"/>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127AF057-06B0-B933-8DB7-86B9A5EA471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776BFD9E-232B-9207-CC1E-0127E1BF0DB7}"/>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F9B5749-E867-EA2A-67F0-A38EAC652E0D}"/>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652CE9B-F1EA-822F-C2E1-ADB4F5D0BCBA}"/>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CA431F8B-7832-D264-0067-979CA8BC2D63}"/>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4D0DFE30-09BD-B4B4-3CFA-7B491F111C60}"/>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D4D4375-54F5-3663-C648-B64E1F4E5DDA}"/>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BF437D9-66CE-F1B5-BD05-6197D84236D6}"/>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F3E61F0D-736B-6327-4028-1BC42D0D7FD5}"/>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05BC16D7-FBB4-F9BF-D49C-466E000B375F}"/>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856FD16-4F26-F237-252A-C8236EBD218F}"/>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66F0CD7-0C14-B81B-C41D-EFFC7A9F1342}"/>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D113B1E-0603-7235-FB07-9C8F2B9119C7}"/>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1749278-6046-CD18-4702-64E17C7679BB}"/>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7F6C50E-64D1-9BA7-4354-2FA2C6071C57}"/>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1133C5-0AC2-D81D-63FF-1DEECF728D8D}"/>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2F7E7F9-4590-7A5E-1A90-6F0B6003DB7E}"/>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2B28CDC-C76D-73D9-B1E0-F2D69E0A6121}"/>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70ED6DF-8D80-CCD0-24BA-0D505E1649B4}"/>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2B66158-4200-F383-9BD4-BBE51EE6147C}"/>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253D0E4-96D2-27DB-8695-F2F0BD36A492}"/>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DE93F2-09E8-76DB-2C7A-E3079779721C}"/>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E951DBC4-89E4-E9C0-49A5-74918369AB42}"/>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03BA4258-0548-2CDC-0C70-AB45ED0BFBEB}"/>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E13A1ED-A9B3-4160-5275-1485BDE473D6}"/>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11B5982-E58C-CBE0-E93A-F309CAA6F2C7}"/>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15476AF-A01D-583D-39DF-2F7659E3A0AD}"/>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29AB22EC-7718-490B-7F92-5DB4239694EE}"/>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26F550DB-274D-5F8C-A906-35FDC8EF51AE}"/>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4874493A-0818-4F5D-CA76-D790612764AE}"/>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4F295A07-92D3-3EA5-053B-22ECB8585B8E}"/>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A4CE6B0-B861-2D1D-73FE-E024F4DA4279}"/>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2C637C0-02D6-6133-DB16-4ED2F56A5E5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C356A238-7D0A-E6B3-AAAE-928A6EF46F72}"/>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BA4D09F-F7B3-F1AF-E663-0608C5DD0D0B}"/>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89E67B30-7DA8-A60D-FE45-8E9012885205}"/>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1E0D69E6-61BF-9FA5-C5A6-C0C89A06B396}"/>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C021CADC-4297-921A-41C7-BE4B920E3CC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037685D-56A2-05A9-FC5D-27B3898D7EFF}"/>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6CC8FD7C-D481-4E0A-9DC7-6626D90EC50A}"/>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D304CC0-D6B5-6790-18C4-5B529D31D0D7}"/>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2B112CE-865D-F747-48E4-79D9924C2AF1}"/>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73FBFEEE-1E94-59A0-0939-A3E66C4E2C86}"/>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14</a:t>
            </a:r>
          </a:p>
        </p:txBody>
      </p:sp>
    </p:spTree>
    <p:extLst>
      <p:ext uri="{BB962C8B-B14F-4D97-AF65-F5344CB8AC3E}">
        <p14:creationId xmlns:p14="http://schemas.microsoft.com/office/powerpoint/2010/main" val="4009342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FF324-34A5-8001-6331-F81FC5B5CB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0D78EB-9B2F-6775-49BF-4B7278B8CDB8}"/>
              </a:ext>
            </a:extLst>
          </p:cNvPr>
          <p:cNvSpPr/>
          <p:nvPr/>
        </p:nvSpPr>
        <p:spPr>
          <a:xfrm>
            <a:off x="0" y="0"/>
            <a:ext cx="9144000" cy="1733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4EDE11CD-0352-BCB3-7ADA-1BAA606776C1}"/>
              </a:ext>
            </a:extLst>
          </p:cNvPr>
          <p:cNvSpPr/>
          <p:nvPr/>
        </p:nvSpPr>
        <p:spPr>
          <a:xfrm>
            <a:off x="8915400" y="0"/>
            <a:ext cx="228600" cy="1733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18EBB4D9-7289-D8F3-61E5-CDBCF68747BE}"/>
              </a:ext>
            </a:extLst>
          </p:cNvPr>
          <p:cNvSpPr txBox="1"/>
          <p:nvPr/>
        </p:nvSpPr>
        <p:spPr>
          <a:xfrm>
            <a:off x="701040" y="236706"/>
            <a:ext cx="7985760" cy="1169551"/>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Scenario 1 </a:t>
            </a:r>
          </a:p>
          <a:p>
            <a:r>
              <a:rPr lang="en-US" sz="3200" dirty="0">
                <a:solidFill>
                  <a:schemeClr val="accent5"/>
                </a:solidFill>
                <a:latin typeface="Segoe UI" panose="020B0502040204020203" pitchFamily="34" charset="0"/>
                <a:cs typeface="Segoe UI" panose="020B0502040204020203" pitchFamily="34" charset="0"/>
              </a:rPr>
              <a:t>“Quick Event Join”</a:t>
            </a:r>
          </a:p>
        </p:txBody>
      </p:sp>
      <p:sp>
        <p:nvSpPr>
          <p:cNvPr id="9" name="TextBox 8">
            <a:extLst>
              <a:ext uri="{FF2B5EF4-FFF2-40B4-BE49-F238E27FC236}">
                <a16:creationId xmlns:a16="http://schemas.microsoft.com/office/drawing/2014/main" id="{F9216360-DBEF-6E0C-4D85-23AC655473E9}"/>
              </a:ext>
            </a:extLst>
          </p:cNvPr>
          <p:cNvSpPr txBox="1"/>
          <p:nvPr/>
        </p:nvSpPr>
        <p:spPr>
          <a:xfrm>
            <a:off x="6535648" y="4982816"/>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37</a:t>
            </a:r>
          </a:p>
        </p:txBody>
      </p:sp>
      <p:cxnSp>
        <p:nvCxnSpPr>
          <p:cNvPr id="22" name="Straight Connector 21">
            <a:extLst>
              <a:ext uri="{FF2B5EF4-FFF2-40B4-BE49-F238E27FC236}">
                <a16:creationId xmlns:a16="http://schemas.microsoft.com/office/drawing/2014/main" id="{32D282A7-6BBF-1C80-E503-D2EDBAD913FE}"/>
              </a:ext>
            </a:extLst>
          </p:cNvPr>
          <p:cNvCxnSpPr>
            <a:cxnSpLocks/>
          </p:cNvCxnSpPr>
          <p:nvPr/>
        </p:nvCxnSpPr>
        <p:spPr>
          <a:xfrm>
            <a:off x="685800" y="4901244"/>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AA1FE9B9-32F7-C8FF-FA4F-79036C37ED9F}"/>
              </a:ext>
            </a:extLst>
          </p:cNvPr>
          <p:cNvGrpSpPr/>
          <p:nvPr/>
        </p:nvGrpSpPr>
        <p:grpSpPr>
          <a:xfrm>
            <a:off x="181850" y="2038350"/>
            <a:ext cx="1646950" cy="2879403"/>
            <a:chOff x="-2151355" y="317534"/>
            <a:chExt cx="3287540" cy="5747687"/>
          </a:xfrm>
        </p:grpSpPr>
        <p:sp>
          <p:nvSpPr>
            <p:cNvPr id="10" name="Freeform: Shape 9">
              <a:extLst>
                <a:ext uri="{FF2B5EF4-FFF2-40B4-BE49-F238E27FC236}">
                  <a16:creationId xmlns:a16="http://schemas.microsoft.com/office/drawing/2014/main" id="{B0C54883-9D98-2005-8CF1-A0173AE111E2}"/>
                </a:ext>
              </a:extLst>
            </p:cNvPr>
            <p:cNvSpPr/>
            <p:nvPr/>
          </p:nvSpPr>
          <p:spPr>
            <a:xfrm>
              <a:off x="-2151355" y="758718"/>
              <a:ext cx="3287540" cy="4706056"/>
            </a:xfrm>
            <a:custGeom>
              <a:avLst/>
              <a:gdLst>
                <a:gd name="connsiteX0" fmla="*/ 1611835 w 3287540"/>
                <a:gd name="connsiteY0" fmla="*/ 197416 h 4706056"/>
                <a:gd name="connsiteX1" fmla="*/ 1134633 w 3287540"/>
                <a:gd name="connsiteY1" fmla="*/ 436 h 4706056"/>
                <a:gd name="connsiteX2" fmla="*/ 617425 w 3287540"/>
                <a:gd name="connsiteY2" fmla="*/ 241189 h 4706056"/>
                <a:gd name="connsiteX3" fmla="*/ 535510 w 3287540"/>
                <a:gd name="connsiteY3" fmla="*/ 655131 h 4706056"/>
                <a:gd name="connsiteX4" fmla="*/ 760300 w 3287540"/>
                <a:gd name="connsiteY4" fmla="*/ 1874118 h 4706056"/>
                <a:gd name="connsiteX5" fmla="*/ 522175 w 3287540"/>
                <a:gd name="connsiteY5" fmla="*/ 3051235 h 4706056"/>
                <a:gd name="connsiteX6" fmla="*/ 219280 w 3287540"/>
                <a:gd name="connsiteY6" fmla="*/ 3346228 h 4706056"/>
                <a:gd name="connsiteX7" fmla="*/ 28780 w 3287540"/>
                <a:gd name="connsiteY7" fmla="*/ 4139854 h 4706056"/>
                <a:gd name="connsiteX8" fmla="*/ 618378 w 3287540"/>
                <a:gd name="connsiteY8" fmla="*/ 4692729 h 4706056"/>
                <a:gd name="connsiteX9" fmla="*/ 1566115 w 3287540"/>
                <a:gd name="connsiteY9" fmla="*/ 4343495 h 4706056"/>
                <a:gd name="connsiteX10" fmla="*/ 2347165 w 3287540"/>
                <a:gd name="connsiteY10" fmla="*/ 3650737 h 4706056"/>
                <a:gd name="connsiteX11" fmla="*/ 2966290 w 3287540"/>
                <a:gd name="connsiteY11" fmla="*/ 3291036 h 4706056"/>
                <a:gd name="connsiteX12" fmla="*/ 3142503 w 3287540"/>
                <a:gd name="connsiteY12" fmla="*/ 2089177 h 4706056"/>
                <a:gd name="connsiteX13" fmla="*/ 2219530 w 3287540"/>
                <a:gd name="connsiteY13" fmla="*/ 1279374 h 4706056"/>
                <a:gd name="connsiteX14" fmla="*/ 1922350 w 3287540"/>
                <a:gd name="connsiteY14" fmla="*/ 598987 h 4706056"/>
                <a:gd name="connsiteX15" fmla="*/ 1411810 w 3287540"/>
                <a:gd name="connsiteY15" fmla="*/ 99402 h 470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7540" h="4706056">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chemeClr val="accent1">
                <a:lumMod val="20000"/>
                <a:lumOff val="80000"/>
              </a:schemeClr>
            </a:solidFill>
            <a:ln w="9525" cap="flat">
              <a:noFill/>
              <a:prstDash val="solid"/>
              <a:miter/>
            </a:ln>
          </p:spPr>
          <p:txBody>
            <a:bodyPr rtlCol="0" anchor="ctr"/>
            <a:lstStyle/>
            <a:p>
              <a:endParaRPr lang="en-US"/>
            </a:p>
          </p:txBody>
        </p:sp>
        <p:grpSp>
          <p:nvGrpSpPr>
            <p:cNvPr id="11" name="Gráfico 2">
              <a:extLst>
                <a:ext uri="{FF2B5EF4-FFF2-40B4-BE49-F238E27FC236}">
                  <a16:creationId xmlns:a16="http://schemas.microsoft.com/office/drawing/2014/main" id="{270DB518-08A9-A51A-7EE0-09487F08785C}"/>
                </a:ext>
              </a:extLst>
            </p:cNvPr>
            <p:cNvGrpSpPr/>
            <p:nvPr/>
          </p:nvGrpSpPr>
          <p:grpSpPr>
            <a:xfrm>
              <a:off x="-1219650" y="317534"/>
              <a:ext cx="2269853" cy="5747687"/>
              <a:chOff x="-1219650" y="317534"/>
              <a:chExt cx="2269853" cy="5747687"/>
            </a:xfrm>
          </p:grpSpPr>
          <p:grpSp>
            <p:nvGrpSpPr>
              <p:cNvPr id="12" name="Gráfico 2">
                <a:extLst>
                  <a:ext uri="{FF2B5EF4-FFF2-40B4-BE49-F238E27FC236}">
                    <a16:creationId xmlns:a16="http://schemas.microsoft.com/office/drawing/2014/main" id="{0D2498E5-2221-2FD7-AAEE-46E0A6F3ED08}"/>
                  </a:ext>
                </a:extLst>
              </p:cNvPr>
              <p:cNvGrpSpPr/>
              <p:nvPr/>
            </p:nvGrpSpPr>
            <p:grpSpPr>
              <a:xfrm>
                <a:off x="-790910" y="665898"/>
                <a:ext cx="1841113" cy="1060071"/>
                <a:chOff x="-790910" y="665898"/>
                <a:chExt cx="1841113" cy="1060071"/>
              </a:xfrm>
            </p:grpSpPr>
            <p:sp>
              <p:nvSpPr>
                <p:cNvPr id="13" name="Freeform: Shape 12">
                  <a:extLst>
                    <a:ext uri="{FF2B5EF4-FFF2-40B4-BE49-F238E27FC236}">
                      <a16:creationId xmlns:a16="http://schemas.microsoft.com/office/drawing/2014/main" id="{DE749AF2-CB5A-376A-7D42-037B0D386002}"/>
                    </a:ext>
                  </a:extLst>
                </p:cNvPr>
                <p:cNvSpPr/>
                <p:nvPr/>
              </p:nvSpPr>
              <p:spPr>
                <a:xfrm>
                  <a:off x="294869" y="932343"/>
                  <a:ext cx="536479" cy="684193"/>
                </a:xfrm>
                <a:custGeom>
                  <a:avLst/>
                  <a:gdLst>
                    <a:gd name="connsiteX0" fmla="*/ 0 w 536479"/>
                    <a:gd name="connsiteY0" fmla="*/ 468182 h 684193"/>
                    <a:gd name="connsiteX1" fmla="*/ 512445 w 536479"/>
                    <a:gd name="connsiteY1" fmla="*/ 0 h 684193"/>
                    <a:gd name="connsiteX2" fmla="*/ 533400 w 536479"/>
                    <a:gd name="connsiteY2" fmla="*/ 78982 h 684193"/>
                    <a:gd name="connsiteX3" fmla="*/ 292418 w 536479"/>
                    <a:gd name="connsiteY3" fmla="*/ 471989 h 684193"/>
                    <a:gd name="connsiteX4" fmla="*/ 51435 w 536479"/>
                    <a:gd name="connsiteY4" fmla="*/ 684193 h 684193"/>
                    <a:gd name="connsiteX5" fmla="*/ 0 w 536479"/>
                    <a:gd name="connsiteY5" fmla="*/ 468182 h 6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79" h="684193">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w="9525" cap="flat">
                  <a:noFill/>
                  <a:prstDash val="solid"/>
                  <a:miter/>
                </a:ln>
              </p:spPr>
              <p:txBody>
                <a:bodyPr rtlCol="0" anchor="ctr"/>
                <a:lstStyle/>
                <a:p>
                  <a:endParaRPr lang="en-US"/>
                </a:p>
              </p:txBody>
            </p:sp>
            <p:grpSp>
              <p:nvGrpSpPr>
                <p:cNvPr id="14" name="Gráfico 2">
                  <a:extLst>
                    <a:ext uri="{FF2B5EF4-FFF2-40B4-BE49-F238E27FC236}">
                      <a16:creationId xmlns:a16="http://schemas.microsoft.com/office/drawing/2014/main" id="{032DFEEE-B9B5-7861-A3B0-FEB0C9413533}"/>
                    </a:ext>
                  </a:extLst>
                </p:cNvPr>
                <p:cNvGrpSpPr/>
                <p:nvPr/>
              </p:nvGrpSpPr>
              <p:grpSpPr>
                <a:xfrm>
                  <a:off x="742025" y="665898"/>
                  <a:ext cx="308177" cy="396813"/>
                  <a:chOff x="742025" y="665898"/>
                  <a:chExt cx="308177" cy="396813"/>
                </a:xfrm>
                <a:solidFill>
                  <a:srgbClr val="F8B78C"/>
                </a:solidFill>
              </p:grpSpPr>
              <p:grpSp>
                <p:nvGrpSpPr>
                  <p:cNvPr id="15" name="Gráfico 2">
                    <a:extLst>
                      <a:ext uri="{FF2B5EF4-FFF2-40B4-BE49-F238E27FC236}">
                        <a16:creationId xmlns:a16="http://schemas.microsoft.com/office/drawing/2014/main" id="{2F4DAE54-A127-F6B3-AAFF-2A21C7D2FF04}"/>
                      </a:ext>
                    </a:extLst>
                  </p:cNvPr>
                  <p:cNvGrpSpPr/>
                  <p:nvPr/>
                </p:nvGrpSpPr>
                <p:grpSpPr>
                  <a:xfrm>
                    <a:off x="771555" y="665898"/>
                    <a:ext cx="278646" cy="392055"/>
                    <a:chOff x="771555" y="665898"/>
                    <a:chExt cx="278646" cy="392055"/>
                  </a:xfrm>
                  <a:solidFill>
                    <a:srgbClr val="F8B78C"/>
                  </a:solidFill>
                </p:grpSpPr>
                <p:sp>
                  <p:nvSpPr>
                    <p:cNvPr id="16" name="Freeform: Shape 15">
                      <a:extLst>
                        <a:ext uri="{FF2B5EF4-FFF2-40B4-BE49-F238E27FC236}">
                          <a16:creationId xmlns:a16="http://schemas.microsoft.com/office/drawing/2014/main" id="{96ABAB85-AE3A-0AD6-968B-94558512D617}"/>
                        </a:ext>
                      </a:extLst>
                    </p:cNvPr>
                    <p:cNvSpPr/>
                    <p:nvPr/>
                  </p:nvSpPr>
                  <p:spPr>
                    <a:xfrm>
                      <a:off x="771555" y="786750"/>
                      <a:ext cx="174118" cy="271203"/>
                    </a:xfrm>
                    <a:custGeom>
                      <a:avLst/>
                      <a:gdLst>
                        <a:gd name="connsiteX0" fmla="*/ 36712 w 174118"/>
                        <a:gd name="connsiteY0" fmla="*/ 271203 h 271203"/>
                        <a:gd name="connsiteX1" fmla="*/ 101482 w 174118"/>
                        <a:gd name="connsiteY1" fmla="*/ 216011 h 271203"/>
                        <a:gd name="connsiteX2" fmla="*/ 160537 w 174118"/>
                        <a:gd name="connsiteY2" fmla="*/ 150351 h 271203"/>
                        <a:gd name="connsiteX3" fmla="*/ 137677 w 174118"/>
                        <a:gd name="connsiteY3" fmla="*/ 36160 h 271203"/>
                        <a:gd name="connsiteX4" fmla="*/ 76717 w 174118"/>
                        <a:gd name="connsiteY4" fmla="*/ 0 h 271203"/>
                        <a:gd name="connsiteX5" fmla="*/ 28139 w 174118"/>
                        <a:gd name="connsiteY5" fmla="*/ 74224 h 271203"/>
                        <a:gd name="connsiteX6" fmla="*/ 4327 w 174118"/>
                        <a:gd name="connsiteY6" fmla="*/ 241704 h 271203"/>
                        <a:gd name="connsiteX7" fmla="*/ 36712 w 174118"/>
                        <a:gd name="connsiteY7" fmla="*/ 271203 h 2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18" h="271203">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32ABD89-5AF1-8030-AD20-8313C1F52DFF}"/>
                        </a:ext>
                      </a:extLst>
                    </p:cNvPr>
                    <p:cNvSpPr/>
                    <p:nvPr/>
                  </p:nvSpPr>
                  <p:spPr>
                    <a:xfrm>
                      <a:off x="823507" y="665898"/>
                      <a:ext cx="135255" cy="173189"/>
                    </a:xfrm>
                    <a:custGeom>
                      <a:avLst/>
                      <a:gdLst>
                        <a:gd name="connsiteX0" fmla="*/ 0 w 135255"/>
                        <a:gd name="connsiteY0" fmla="*/ 131319 h 173189"/>
                        <a:gd name="connsiteX1" fmla="*/ 64770 w 135255"/>
                        <a:gd name="connsiteY1" fmla="*/ 61853 h 173189"/>
                        <a:gd name="connsiteX2" fmla="*/ 127635 w 135255"/>
                        <a:gd name="connsiteY2" fmla="*/ 0 h 173189"/>
                        <a:gd name="connsiteX3" fmla="*/ 135255 w 135255"/>
                        <a:gd name="connsiteY3" fmla="*/ 18080 h 173189"/>
                        <a:gd name="connsiteX4" fmla="*/ 97155 w 135255"/>
                        <a:gd name="connsiteY4" fmla="*/ 67563 h 173189"/>
                        <a:gd name="connsiteX5" fmla="*/ 76200 w 135255"/>
                        <a:gd name="connsiteY5" fmla="*/ 173189 h 173189"/>
                        <a:gd name="connsiteX6" fmla="*/ 51435 w 135255"/>
                        <a:gd name="connsiteY6" fmla="*/ 158916 h 1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55" h="173189">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717B28B-F229-AE37-F8AA-D039AEAA97C7}"/>
                        </a:ext>
                      </a:extLst>
                    </p:cNvPr>
                    <p:cNvSpPr/>
                    <p:nvPr/>
                  </p:nvSpPr>
                  <p:spPr>
                    <a:xfrm>
                      <a:off x="874942" y="722994"/>
                      <a:ext cx="149542" cy="134174"/>
                    </a:xfrm>
                    <a:custGeom>
                      <a:avLst/>
                      <a:gdLst>
                        <a:gd name="connsiteX0" fmla="*/ 67628 w 149542"/>
                        <a:gd name="connsiteY0" fmla="*/ 37112 h 134174"/>
                        <a:gd name="connsiteX1" fmla="*/ 137160 w 149542"/>
                        <a:gd name="connsiteY1" fmla="*/ 0 h 134174"/>
                        <a:gd name="connsiteX2" fmla="*/ 149543 w 149542"/>
                        <a:gd name="connsiteY2" fmla="*/ 15225 h 134174"/>
                        <a:gd name="connsiteX3" fmla="*/ 87630 w 149542"/>
                        <a:gd name="connsiteY3" fmla="*/ 63757 h 134174"/>
                        <a:gd name="connsiteX4" fmla="*/ 42863 w 149542"/>
                        <a:gd name="connsiteY4" fmla="*/ 134174 h 134174"/>
                        <a:gd name="connsiteX5" fmla="*/ 0 w 149542"/>
                        <a:gd name="connsiteY5" fmla="*/ 101820 h 13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 h="134174">
                          <a:moveTo>
                            <a:pt x="67628" y="37112"/>
                          </a:moveTo>
                          <a:lnTo>
                            <a:pt x="137160" y="0"/>
                          </a:lnTo>
                          <a:lnTo>
                            <a:pt x="149543" y="15225"/>
                          </a:lnTo>
                          <a:lnTo>
                            <a:pt x="87630" y="63757"/>
                          </a:lnTo>
                          <a:lnTo>
                            <a:pt x="42863" y="134174"/>
                          </a:lnTo>
                          <a:lnTo>
                            <a:pt x="0" y="101820"/>
                          </a:lnTo>
                          <a:close/>
                        </a:path>
                      </a:pathLst>
                    </a:custGeom>
                    <a:solidFill>
                      <a:srgbClr val="F8B78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E591665-FE7F-9559-0D4A-43CC19AA5F80}"/>
                        </a:ext>
                      </a:extLst>
                    </p:cNvPr>
                    <p:cNvSpPr/>
                    <p:nvPr/>
                  </p:nvSpPr>
                  <p:spPr>
                    <a:xfrm>
                      <a:off x="913042" y="769622"/>
                      <a:ext cx="124777" cy="111336"/>
                    </a:xfrm>
                    <a:custGeom>
                      <a:avLst/>
                      <a:gdLst>
                        <a:gd name="connsiteX0" fmla="*/ 124778 w 124777"/>
                        <a:gd name="connsiteY0" fmla="*/ 0 h 111336"/>
                        <a:gd name="connsiteX1" fmla="*/ 67628 w 124777"/>
                        <a:gd name="connsiteY1" fmla="*/ 25693 h 111336"/>
                        <a:gd name="connsiteX2" fmla="*/ 27623 w 124777"/>
                        <a:gd name="connsiteY2" fmla="*/ 37112 h 111336"/>
                        <a:gd name="connsiteX3" fmla="*/ 0 w 124777"/>
                        <a:gd name="connsiteY3" fmla="*/ 74224 h 111336"/>
                        <a:gd name="connsiteX4" fmla="*/ 25718 w 124777"/>
                        <a:gd name="connsiteY4" fmla="*/ 111336 h 111336"/>
                        <a:gd name="connsiteX5" fmla="*/ 54293 w 124777"/>
                        <a:gd name="connsiteY5" fmla="*/ 70418 h 111336"/>
                        <a:gd name="connsiteX6" fmla="*/ 123825 w 124777"/>
                        <a:gd name="connsiteY6" fmla="*/ 23790 h 1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1336">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5AB1C7-CA02-AD74-16CB-88AFA04C3E24}"/>
                        </a:ext>
                      </a:extLst>
                    </p:cNvPr>
                    <p:cNvSpPr/>
                    <p:nvPr/>
                  </p:nvSpPr>
                  <p:spPr>
                    <a:xfrm>
                      <a:off x="923519" y="831475"/>
                      <a:ext cx="126682" cy="80885"/>
                    </a:xfrm>
                    <a:custGeom>
                      <a:avLst/>
                      <a:gdLst>
                        <a:gd name="connsiteX0" fmla="*/ 126683 w 126682"/>
                        <a:gd name="connsiteY0" fmla="*/ 0 h 80885"/>
                        <a:gd name="connsiteX1" fmla="*/ 18097 w 126682"/>
                        <a:gd name="connsiteY1" fmla="*/ 27596 h 80885"/>
                        <a:gd name="connsiteX2" fmla="*/ 0 w 126682"/>
                        <a:gd name="connsiteY2" fmla="*/ 55192 h 80885"/>
                        <a:gd name="connsiteX3" fmla="*/ 16193 w 126682"/>
                        <a:gd name="connsiteY3" fmla="*/ 80885 h 80885"/>
                        <a:gd name="connsiteX4" fmla="*/ 60008 w 126682"/>
                        <a:gd name="connsiteY4" fmla="*/ 50434 h 80885"/>
                        <a:gd name="connsiteX5" fmla="*/ 119063 w 126682"/>
                        <a:gd name="connsiteY5" fmla="*/ 18080 h 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80885">
                          <a:moveTo>
                            <a:pt x="126683" y="0"/>
                          </a:moveTo>
                          <a:lnTo>
                            <a:pt x="18097" y="27596"/>
                          </a:lnTo>
                          <a:lnTo>
                            <a:pt x="0" y="55192"/>
                          </a:lnTo>
                          <a:lnTo>
                            <a:pt x="16193" y="80885"/>
                          </a:lnTo>
                          <a:lnTo>
                            <a:pt x="60008" y="50434"/>
                          </a:lnTo>
                          <a:lnTo>
                            <a:pt x="119063" y="18080"/>
                          </a:lnTo>
                          <a:close/>
                        </a:path>
                      </a:pathLst>
                    </a:custGeom>
                    <a:solidFill>
                      <a:srgbClr val="F8B78C"/>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8F9F8820-E651-CBBC-4992-6140BB65E4AA}"/>
                      </a:ext>
                    </a:extLst>
                  </p:cNvPr>
                  <p:cNvSpPr/>
                  <p:nvPr/>
                </p:nvSpPr>
                <p:spPr>
                  <a:xfrm>
                    <a:off x="742025" y="729408"/>
                    <a:ext cx="118790" cy="333303"/>
                  </a:xfrm>
                  <a:custGeom>
                    <a:avLst/>
                    <a:gdLst>
                      <a:gd name="connsiteX0" fmla="*/ 520 w 118790"/>
                      <a:gd name="connsiteY0" fmla="*/ 327594 h 333303"/>
                      <a:gd name="connsiteX1" fmla="*/ 28142 w 118790"/>
                      <a:gd name="connsiteY1" fmla="*/ 238144 h 333303"/>
                      <a:gd name="connsiteX2" fmla="*/ 31953 w 118790"/>
                      <a:gd name="connsiteY2" fmla="*/ 83035 h 333303"/>
                      <a:gd name="connsiteX3" fmla="*/ 63385 w 118790"/>
                      <a:gd name="connsiteY3" fmla="*/ 4053 h 333303"/>
                      <a:gd name="connsiteX4" fmla="*/ 87197 w 118790"/>
                      <a:gd name="connsiteY4" fmla="*/ 36407 h 333303"/>
                      <a:gd name="connsiteX5" fmla="*/ 85292 w 118790"/>
                      <a:gd name="connsiteY5" fmla="*/ 103018 h 333303"/>
                      <a:gd name="connsiteX6" fmla="*/ 118630 w 118790"/>
                      <a:gd name="connsiteY6" fmla="*/ 199129 h 333303"/>
                      <a:gd name="connsiteX7" fmla="*/ 25285 w 118790"/>
                      <a:gd name="connsiteY7" fmla="*/ 333303 h 333303"/>
                      <a:gd name="connsiteX8" fmla="*/ 520 w 118790"/>
                      <a:gd name="connsiteY8" fmla="*/ 327594 h 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90" h="333303">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8A457700-D3D5-8022-D3D0-BA45850B046B}"/>
                    </a:ext>
                  </a:extLst>
                </p:cNvPr>
                <p:cNvSpPr/>
                <p:nvPr/>
              </p:nvSpPr>
              <p:spPr>
                <a:xfrm>
                  <a:off x="-790910" y="1193479"/>
                  <a:ext cx="1169600" cy="532490"/>
                </a:xfrm>
                <a:custGeom>
                  <a:avLst/>
                  <a:gdLst>
                    <a:gd name="connsiteX0" fmla="*/ 471418 w 1169600"/>
                    <a:gd name="connsiteY0" fmla="*/ 73824 h 532490"/>
                    <a:gd name="connsiteX1" fmla="*/ 1041966 w 1169600"/>
                    <a:gd name="connsiteY1" fmla="*/ 179451 h 532490"/>
                    <a:gd name="connsiteX2" fmla="*/ 1063873 w 1169600"/>
                    <a:gd name="connsiteY2" fmla="*/ 216563 h 532490"/>
                    <a:gd name="connsiteX3" fmla="*/ 1097211 w 1169600"/>
                    <a:gd name="connsiteY3" fmla="*/ 189918 h 532490"/>
                    <a:gd name="connsiteX4" fmla="*/ 1169601 w 1169600"/>
                    <a:gd name="connsiteY4" fmla="*/ 408784 h 532490"/>
                    <a:gd name="connsiteX5" fmla="*/ 1005771 w 1169600"/>
                    <a:gd name="connsiteY5" fmla="*/ 532490 h 532490"/>
                    <a:gd name="connsiteX6" fmla="*/ 229483 w 1169600"/>
                    <a:gd name="connsiteY6" fmla="*/ 374527 h 532490"/>
                    <a:gd name="connsiteX7" fmla="*/ 2788 w 1169600"/>
                    <a:gd name="connsiteY7" fmla="*/ 73824 h 532490"/>
                    <a:gd name="connsiteX8" fmla="*/ 471418 w 1169600"/>
                    <a:gd name="connsiteY8" fmla="*/ 73824 h 5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600" h="53249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w="9525" cap="flat">
                  <a:noFill/>
                  <a:prstDash val="solid"/>
                  <a:miter/>
                </a:ln>
              </p:spPr>
              <p:txBody>
                <a:bodyPr rtlCol="0" anchor="ctr"/>
                <a:lstStyle/>
                <a:p>
                  <a:endParaRPr lang="en-US"/>
                </a:p>
              </p:txBody>
            </p:sp>
          </p:grpSp>
          <p:grpSp>
            <p:nvGrpSpPr>
              <p:cNvPr id="25" name="Gráfico 2">
                <a:extLst>
                  <a:ext uri="{FF2B5EF4-FFF2-40B4-BE49-F238E27FC236}">
                    <a16:creationId xmlns:a16="http://schemas.microsoft.com/office/drawing/2014/main" id="{3A6D2191-71E1-D137-2638-62991942C1ED}"/>
                  </a:ext>
                </a:extLst>
              </p:cNvPr>
              <p:cNvGrpSpPr/>
              <p:nvPr/>
            </p:nvGrpSpPr>
            <p:grpSpPr>
              <a:xfrm>
                <a:off x="-1219650" y="317534"/>
                <a:ext cx="1596435" cy="5747687"/>
                <a:chOff x="-1219650" y="317534"/>
                <a:chExt cx="1596435" cy="5747687"/>
              </a:xfrm>
            </p:grpSpPr>
            <p:sp>
              <p:nvSpPr>
                <p:cNvPr id="26" name="Freeform: Shape 25">
                  <a:extLst>
                    <a:ext uri="{FF2B5EF4-FFF2-40B4-BE49-F238E27FC236}">
                      <a16:creationId xmlns:a16="http://schemas.microsoft.com/office/drawing/2014/main" id="{AAF459FD-2D53-4544-157A-A077130C3745}"/>
                    </a:ext>
                  </a:extLst>
                </p:cNvPr>
                <p:cNvSpPr/>
                <p:nvPr/>
              </p:nvSpPr>
              <p:spPr>
                <a:xfrm>
                  <a:off x="-209955" y="5799210"/>
                  <a:ext cx="586740" cy="238415"/>
                </a:xfrm>
                <a:custGeom>
                  <a:avLst/>
                  <a:gdLst>
                    <a:gd name="connsiteX0" fmla="*/ 0 w 586740"/>
                    <a:gd name="connsiteY0" fmla="*/ 92822 h 238415"/>
                    <a:gd name="connsiteX1" fmla="*/ 22860 w 586740"/>
                    <a:gd name="connsiteY1" fmla="*/ 228899 h 238415"/>
                    <a:gd name="connsiteX2" fmla="*/ 160973 w 586740"/>
                    <a:gd name="connsiteY2" fmla="*/ 231754 h 238415"/>
                    <a:gd name="connsiteX3" fmla="*/ 290513 w 586740"/>
                    <a:gd name="connsiteY3" fmla="*/ 234609 h 238415"/>
                    <a:gd name="connsiteX4" fmla="*/ 558165 w 586740"/>
                    <a:gd name="connsiteY4" fmla="*/ 238415 h 238415"/>
                    <a:gd name="connsiteX5" fmla="*/ 586740 w 586740"/>
                    <a:gd name="connsiteY5" fmla="*/ 210819 h 238415"/>
                    <a:gd name="connsiteX6" fmla="*/ 586740 w 586740"/>
                    <a:gd name="connsiteY6" fmla="*/ 210819 h 238415"/>
                    <a:gd name="connsiteX7" fmla="*/ 565785 w 586740"/>
                    <a:gd name="connsiteY7" fmla="*/ 183223 h 238415"/>
                    <a:gd name="connsiteX8" fmla="*/ 217170 w 586740"/>
                    <a:gd name="connsiteY8" fmla="*/ 25259 h 238415"/>
                    <a:gd name="connsiteX9" fmla="*/ 0 w 586740"/>
                    <a:gd name="connsiteY9" fmla="*/ 92822 h 2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 h="238415">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E0073D4-64E5-1EC1-544F-A812B9464685}"/>
                    </a:ext>
                  </a:extLst>
                </p:cNvPr>
                <p:cNvSpPr/>
                <p:nvPr/>
              </p:nvSpPr>
              <p:spPr>
                <a:xfrm>
                  <a:off x="-981152" y="490325"/>
                  <a:ext cx="392451" cy="780123"/>
                </a:xfrm>
                <a:custGeom>
                  <a:avLst/>
                  <a:gdLst>
                    <a:gd name="connsiteX0" fmla="*/ 391150 w 392451"/>
                    <a:gd name="connsiteY0" fmla="*/ 606643 h 780123"/>
                    <a:gd name="connsiteX1" fmla="*/ 333048 w 392451"/>
                    <a:gd name="connsiteY1" fmla="*/ 757946 h 780123"/>
                    <a:gd name="connsiteX2" fmla="*/ 218748 w 392451"/>
                    <a:gd name="connsiteY2" fmla="*/ 779833 h 780123"/>
                    <a:gd name="connsiteX3" fmla="*/ 108258 w 392451"/>
                    <a:gd name="connsiteY3" fmla="*/ 660884 h 780123"/>
                    <a:gd name="connsiteX4" fmla="*/ 12055 w 392451"/>
                    <a:gd name="connsiteY4" fmla="*/ 315457 h 780123"/>
                    <a:gd name="connsiteX5" fmla="*/ 45393 w 392451"/>
                    <a:gd name="connsiteY5" fmla="*/ 47108 h 780123"/>
                    <a:gd name="connsiteX6" fmla="*/ 220653 w 392451"/>
                    <a:gd name="connsiteY6" fmla="*/ 13803 h 780123"/>
                    <a:gd name="connsiteX7" fmla="*/ 351145 w 392451"/>
                    <a:gd name="connsiteY7" fmla="*/ 250749 h 780123"/>
                    <a:gd name="connsiteX8" fmla="*/ 391150 w 392451"/>
                    <a:gd name="connsiteY8" fmla="*/ 606643 h 78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451" h="780123">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089D429-FE2F-5C91-01A0-8F2E1427F07C}"/>
                    </a:ext>
                  </a:extLst>
                </p:cNvPr>
                <p:cNvSpPr/>
                <p:nvPr/>
              </p:nvSpPr>
              <p:spPr>
                <a:xfrm>
                  <a:off x="-350080" y="2172266"/>
                  <a:ext cx="724960" cy="201617"/>
                </a:xfrm>
                <a:custGeom>
                  <a:avLst/>
                  <a:gdLst>
                    <a:gd name="connsiteX0" fmla="*/ 82023 w 724960"/>
                    <a:gd name="connsiteY0" fmla="*/ 0 h 201617"/>
                    <a:gd name="connsiteX1" fmla="*/ 724960 w 724960"/>
                    <a:gd name="connsiteY1" fmla="*/ 19032 h 201617"/>
                    <a:gd name="connsiteX2" fmla="*/ 75355 w 724960"/>
                    <a:gd name="connsiteY2" fmla="*/ 160819 h 201617"/>
                    <a:gd name="connsiteX3" fmla="*/ 82023 w 724960"/>
                    <a:gd name="connsiteY3" fmla="*/ 0 h 201617"/>
                  </a:gdLst>
                  <a:ahLst/>
                  <a:cxnLst>
                    <a:cxn ang="0">
                      <a:pos x="connsiteX0" y="connsiteY0"/>
                    </a:cxn>
                    <a:cxn ang="0">
                      <a:pos x="connsiteX1" y="connsiteY1"/>
                    </a:cxn>
                    <a:cxn ang="0">
                      <a:pos x="connsiteX2" y="connsiteY2"/>
                    </a:cxn>
                    <a:cxn ang="0">
                      <a:pos x="connsiteX3" y="connsiteY3"/>
                    </a:cxn>
                  </a:cxnLst>
                  <a:rect l="l" t="t" r="r" b="b"/>
                  <a:pathLst>
                    <a:path w="724960" h="201617">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3CBC9E-C850-892A-D687-C2A06356F1D3}"/>
                    </a:ext>
                  </a:extLst>
                </p:cNvPr>
                <p:cNvSpPr/>
                <p:nvPr/>
              </p:nvSpPr>
              <p:spPr>
                <a:xfrm>
                  <a:off x="-935760" y="5879661"/>
                  <a:ext cx="559117" cy="185560"/>
                </a:xfrm>
                <a:custGeom>
                  <a:avLst/>
                  <a:gdLst>
                    <a:gd name="connsiteX0" fmla="*/ 559118 w 559117"/>
                    <a:gd name="connsiteY0" fmla="*/ 148448 h 185560"/>
                    <a:gd name="connsiteX1" fmla="*/ 559118 w 559117"/>
                    <a:gd name="connsiteY1" fmla="*/ 148448 h 185560"/>
                    <a:gd name="connsiteX2" fmla="*/ 521017 w 559117"/>
                    <a:gd name="connsiteY2" fmla="*/ 185560 h 185560"/>
                    <a:gd name="connsiteX3" fmla="*/ 4763 w 559117"/>
                    <a:gd name="connsiteY3" fmla="*/ 177947 h 185560"/>
                    <a:gd name="connsiteX4" fmla="*/ 0 w 559117"/>
                    <a:gd name="connsiteY4" fmla="*/ 2855 h 185560"/>
                    <a:gd name="connsiteX5" fmla="*/ 219075 w 559117"/>
                    <a:gd name="connsiteY5" fmla="*/ 0 h 185560"/>
                    <a:gd name="connsiteX6" fmla="*/ 533400 w 559117"/>
                    <a:gd name="connsiteY6" fmla="*/ 112288 h 185560"/>
                    <a:gd name="connsiteX7" fmla="*/ 559118 w 559117"/>
                    <a:gd name="connsiteY7" fmla="*/ 148448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117" h="185560">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9C5EF98-B352-1800-22A3-DBB37EBE80EF}"/>
                    </a:ext>
                  </a:extLst>
                </p:cNvPr>
                <p:cNvSpPr/>
                <p:nvPr/>
              </p:nvSpPr>
              <p:spPr>
                <a:xfrm>
                  <a:off x="-910242" y="2497709"/>
                  <a:ext cx="805062" cy="2138401"/>
                </a:xfrm>
                <a:custGeom>
                  <a:avLst/>
                  <a:gdLst>
                    <a:gd name="connsiteX0" fmla="*/ 76400 w 805062"/>
                    <a:gd name="connsiteY0" fmla="*/ 423458 h 2138401"/>
                    <a:gd name="connsiteX1" fmla="*/ 426920 w 805062"/>
                    <a:gd name="connsiteY1" fmla="*/ 1977405 h 2138401"/>
                    <a:gd name="connsiteX2" fmla="*/ 805063 w 805062"/>
                    <a:gd name="connsiteY2" fmla="*/ 1859407 h 2138401"/>
                    <a:gd name="connsiteX3" fmla="*/ 526933 w 805062"/>
                    <a:gd name="connsiteY3" fmla="*/ 50434 h 2138401"/>
                    <a:gd name="connsiteX4" fmla="*/ 5915 w 805062"/>
                    <a:gd name="connsiteY4" fmla="*/ 0 h 2138401"/>
                    <a:gd name="connsiteX5" fmla="*/ 76400 w 805062"/>
                    <a:gd name="connsiteY5" fmla="*/ 423458 h 21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062" h="2138401">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753B75-E92C-162D-3965-034F63F8649A}"/>
                    </a:ext>
                  </a:extLst>
                </p:cNvPr>
                <p:cNvSpPr/>
                <p:nvPr/>
              </p:nvSpPr>
              <p:spPr>
                <a:xfrm>
                  <a:off x="-1070885" y="2520548"/>
                  <a:ext cx="627567" cy="2056222"/>
                </a:xfrm>
                <a:custGeom>
                  <a:avLst/>
                  <a:gdLst>
                    <a:gd name="connsiteX0" fmla="*/ 578038 w 627567"/>
                    <a:gd name="connsiteY0" fmla="*/ 71369 h 2056222"/>
                    <a:gd name="connsiteX1" fmla="*/ 627568 w 627567"/>
                    <a:gd name="connsiteY1" fmla="*/ 765079 h 2056222"/>
                    <a:gd name="connsiteX2" fmla="*/ 536128 w 627567"/>
                    <a:gd name="connsiteY2" fmla="*/ 816465 h 2056222"/>
                    <a:gd name="connsiteX3" fmla="*/ 443736 w 627567"/>
                    <a:gd name="connsiteY3" fmla="*/ 1895568 h 2056222"/>
                    <a:gd name="connsiteX4" fmla="*/ 57973 w 627567"/>
                    <a:gd name="connsiteY4" fmla="*/ 1906987 h 2056222"/>
                    <a:gd name="connsiteX5" fmla="*/ 6538 w 627567"/>
                    <a:gd name="connsiteY5" fmla="*/ 535746 h 2056222"/>
                    <a:gd name="connsiteX6" fmla="*/ 29398 w 627567"/>
                    <a:gd name="connsiteY6" fmla="*/ 0 h 2056222"/>
                    <a:gd name="connsiteX7" fmla="*/ 578038 w 627567"/>
                    <a:gd name="connsiteY7" fmla="*/ 71369 h 20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67" h="2056222">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50AD339-B04E-B457-510A-D28F2B16A485}"/>
                    </a:ext>
                  </a:extLst>
                </p:cNvPr>
                <p:cNvSpPr/>
                <p:nvPr/>
              </p:nvSpPr>
              <p:spPr>
                <a:xfrm>
                  <a:off x="-1036736" y="4055606"/>
                  <a:ext cx="420990" cy="1859263"/>
                </a:xfrm>
                <a:custGeom>
                  <a:avLst/>
                  <a:gdLst>
                    <a:gd name="connsiteX0" fmla="*/ 393394 w 420990"/>
                    <a:gd name="connsiteY0" fmla="*/ 84548 h 1859263"/>
                    <a:gd name="connsiteX1" fmla="*/ 418159 w 420990"/>
                    <a:gd name="connsiteY1" fmla="*/ 614584 h 1859263"/>
                    <a:gd name="connsiteX2" fmla="*/ 381012 w 420990"/>
                    <a:gd name="connsiteY2" fmla="*/ 1824056 h 1859263"/>
                    <a:gd name="connsiteX3" fmla="*/ 101929 w 420990"/>
                    <a:gd name="connsiteY3" fmla="*/ 1859264 h 1859263"/>
                    <a:gd name="connsiteX4" fmla="*/ 12 w 420990"/>
                    <a:gd name="connsiteY4" fmla="*/ 169240 h 1859263"/>
                    <a:gd name="connsiteX5" fmla="*/ 393394 w 420990"/>
                    <a:gd name="connsiteY5" fmla="*/ 84548 h 185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90" h="1859263">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098D06-45AB-AB64-FE9C-13C5F3BD21BE}"/>
                    </a:ext>
                  </a:extLst>
                </p:cNvPr>
                <p:cNvSpPr/>
                <p:nvPr/>
              </p:nvSpPr>
              <p:spPr>
                <a:xfrm>
                  <a:off x="-1219650" y="1082695"/>
                  <a:ext cx="906825" cy="1867971"/>
                </a:xfrm>
                <a:custGeom>
                  <a:avLst/>
                  <a:gdLst>
                    <a:gd name="connsiteX0" fmla="*/ 643936 w 906825"/>
                    <a:gd name="connsiteY0" fmla="*/ 63757 h 1867971"/>
                    <a:gd name="connsiteX1" fmla="*/ 306751 w 906825"/>
                    <a:gd name="connsiteY1" fmla="*/ 0 h 1867971"/>
                    <a:gd name="connsiteX2" fmla="*/ 132443 w 906825"/>
                    <a:gd name="connsiteY2" fmla="*/ 196028 h 1867971"/>
                    <a:gd name="connsiteX3" fmla="*/ 46 w 906825"/>
                    <a:gd name="connsiteY3" fmla="*/ 757466 h 1867971"/>
                    <a:gd name="connsiteX4" fmla="*/ 129586 w 906825"/>
                    <a:gd name="connsiteY4" fmla="*/ 1867972 h 1867971"/>
                    <a:gd name="connsiteX5" fmla="*/ 906826 w 906825"/>
                    <a:gd name="connsiteY5" fmla="*/ 1618655 h 1867971"/>
                    <a:gd name="connsiteX6" fmla="*/ 643936 w 906825"/>
                    <a:gd name="connsiteY6" fmla="*/ 63757 h 18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25" h="1867971">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BF7DB0F-302E-4DE9-B822-EC882B8BFD43}"/>
                    </a:ext>
                  </a:extLst>
                </p:cNvPr>
                <p:cNvSpPr/>
                <p:nvPr/>
              </p:nvSpPr>
              <p:spPr>
                <a:xfrm>
                  <a:off x="-1089754" y="1264448"/>
                  <a:ext cx="895039" cy="1228152"/>
                </a:xfrm>
                <a:custGeom>
                  <a:avLst/>
                  <a:gdLst>
                    <a:gd name="connsiteX0" fmla="*/ 97797 w 895039"/>
                    <a:gd name="connsiteY0" fmla="*/ 0 h 1228152"/>
                    <a:gd name="connsiteX1" fmla="*/ 19692 w 895039"/>
                    <a:gd name="connsiteY1" fmla="*/ 299751 h 1228152"/>
                    <a:gd name="connsiteX2" fmla="*/ 446412 w 895039"/>
                    <a:gd name="connsiteY2" fmla="*/ 1054362 h 1228152"/>
                    <a:gd name="connsiteX3" fmla="*/ 775024 w 895039"/>
                    <a:gd name="connsiteY3" fmla="*/ 1218036 h 1228152"/>
                    <a:gd name="connsiteX4" fmla="*/ 887419 w 895039"/>
                    <a:gd name="connsiteY4" fmla="*/ 1167601 h 1228152"/>
                    <a:gd name="connsiteX5" fmla="*/ 895039 w 895039"/>
                    <a:gd name="connsiteY5" fmla="*/ 914478 h 1228152"/>
                    <a:gd name="connsiteX6" fmla="*/ 820744 w 895039"/>
                    <a:gd name="connsiteY6" fmla="*/ 906866 h 1228152"/>
                    <a:gd name="connsiteX7" fmla="*/ 776929 w 895039"/>
                    <a:gd name="connsiteY7" fmla="*/ 898301 h 1228152"/>
                    <a:gd name="connsiteX8" fmla="*/ 491179 w 895039"/>
                    <a:gd name="connsiteY8" fmla="*/ 411087 h 1228152"/>
                    <a:gd name="connsiteX9" fmla="*/ 97797 w 895039"/>
                    <a:gd name="connsiteY9" fmla="*/ 0 h 12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039" h="1228152">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F236736-E163-AA79-AAA6-E558249BD41B}"/>
                    </a:ext>
                  </a:extLst>
                </p:cNvPr>
                <p:cNvSpPr/>
                <p:nvPr/>
              </p:nvSpPr>
              <p:spPr>
                <a:xfrm>
                  <a:off x="-970049" y="1059857"/>
                  <a:ext cx="372427" cy="250268"/>
                </a:xfrm>
                <a:custGeom>
                  <a:avLst/>
                  <a:gdLst>
                    <a:gd name="connsiteX0" fmla="*/ 372427 w 372427"/>
                    <a:gd name="connsiteY0" fmla="*/ 82788 h 250268"/>
                    <a:gd name="connsiteX1" fmla="*/ 305752 w 372427"/>
                    <a:gd name="connsiteY1" fmla="*/ 250268 h 250268"/>
                    <a:gd name="connsiteX2" fmla="*/ 0 w 372427"/>
                    <a:gd name="connsiteY2" fmla="*/ 90401 h 250268"/>
                    <a:gd name="connsiteX3" fmla="*/ 31432 w 372427"/>
                    <a:gd name="connsiteY3" fmla="*/ 0 h 250268"/>
                  </a:gdLst>
                  <a:ahLst/>
                  <a:cxnLst>
                    <a:cxn ang="0">
                      <a:pos x="connsiteX0" y="connsiteY0"/>
                    </a:cxn>
                    <a:cxn ang="0">
                      <a:pos x="connsiteX1" y="connsiteY1"/>
                    </a:cxn>
                    <a:cxn ang="0">
                      <a:pos x="connsiteX2" y="connsiteY2"/>
                    </a:cxn>
                    <a:cxn ang="0">
                      <a:pos x="connsiteX3" y="connsiteY3"/>
                    </a:cxn>
                  </a:cxnLst>
                  <a:rect l="l" t="t" r="r" b="b"/>
                  <a:pathLst>
                    <a:path w="372427" h="250268">
                      <a:moveTo>
                        <a:pt x="372427" y="82788"/>
                      </a:moveTo>
                      <a:lnTo>
                        <a:pt x="305752" y="250268"/>
                      </a:lnTo>
                      <a:lnTo>
                        <a:pt x="0" y="90401"/>
                      </a:lnTo>
                      <a:lnTo>
                        <a:pt x="31432" y="0"/>
                      </a:lnTo>
                      <a:close/>
                    </a:path>
                  </a:pathLst>
                </a:custGeom>
                <a:solidFill>
                  <a:srgbClr val="97D5F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3B4A787-7E44-CC61-41AB-F67110F1E492}"/>
                    </a:ext>
                  </a:extLst>
                </p:cNvPr>
                <p:cNvSpPr/>
                <p:nvPr/>
              </p:nvSpPr>
              <p:spPr>
                <a:xfrm>
                  <a:off x="-597622" y="1105533"/>
                  <a:ext cx="68579" cy="136077"/>
                </a:xfrm>
                <a:custGeom>
                  <a:avLst/>
                  <a:gdLst>
                    <a:gd name="connsiteX0" fmla="*/ 6667 w 68579"/>
                    <a:gd name="connsiteY0" fmla="*/ 0 h 136077"/>
                    <a:gd name="connsiteX1" fmla="*/ 0 w 68579"/>
                    <a:gd name="connsiteY1" fmla="*/ 37112 h 136077"/>
                    <a:gd name="connsiteX2" fmla="*/ 68580 w 68579"/>
                    <a:gd name="connsiteY2" fmla="*/ 136077 h 136077"/>
                    <a:gd name="connsiteX3" fmla="*/ 66675 w 68579"/>
                    <a:gd name="connsiteY3" fmla="*/ 54241 h 136077"/>
                  </a:gdLst>
                  <a:ahLst/>
                  <a:cxnLst>
                    <a:cxn ang="0">
                      <a:pos x="connsiteX0" y="connsiteY0"/>
                    </a:cxn>
                    <a:cxn ang="0">
                      <a:pos x="connsiteX1" y="connsiteY1"/>
                    </a:cxn>
                    <a:cxn ang="0">
                      <a:pos x="connsiteX2" y="connsiteY2"/>
                    </a:cxn>
                    <a:cxn ang="0">
                      <a:pos x="connsiteX3" y="connsiteY3"/>
                    </a:cxn>
                  </a:cxnLst>
                  <a:rect l="l" t="t" r="r" b="b"/>
                  <a:pathLst>
                    <a:path w="68579" h="136077">
                      <a:moveTo>
                        <a:pt x="6667" y="0"/>
                      </a:moveTo>
                      <a:lnTo>
                        <a:pt x="0" y="37112"/>
                      </a:lnTo>
                      <a:lnTo>
                        <a:pt x="68580" y="136077"/>
                      </a:lnTo>
                      <a:lnTo>
                        <a:pt x="66675" y="54241"/>
                      </a:lnTo>
                      <a:close/>
                    </a:path>
                  </a:pathLst>
                </a:custGeom>
                <a:solidFill>
                  <a:srgbClr val="97D5F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496DA91-663D-0C6E-A8F6-C5A5C7729669}"/>
                    </a:ext>
                  </a:extLst>
                </p:cNvPr>
                <p:cNvSpPr/>
                <p:nvPr/>
              </p:nvSpPr>
              <p:spPr>
                <a:xfrm>
                  <a:off x="-497861" y="4255297"/>
                  <a:ext cx="541271" cy="1652912"/>
                </a:xfrm>
                <a:custGeom>
                  <a:avLst/>
                  <a:gdLst>
                    <a:gd name="connsiteX0" fmla="*/ 306004 w 541271"/>
                    <a:gd name="connsiteY0" fmla="*/ 75176 h 1652912"/>
                    <a:gd name="connsiteX1" fmla="*/ 51687 w 541271"/>
                    <a:gd name="connsiteY1" fmla="*/ 96110 h 1652912"/>
                    <a:gd name="connsiteX2" fmla="*/ 266000 w 541271"/>
                    <a:gd name="connsiteY2" fmla="*/ 1652912 h 1652912"/>
                    <a:gd name="connsiteX3" fmla="*/ 541272 w 541271"/>
                    <a:gd name="connsiteY3" fmla="*/ 1558705 h 1652912"/>
                    <a:gd name="connsiteX4" fmla="*/ 377442 w 541271"/>
                    <a:gd name="connsiteY4" fmla="*/ 0 h 1652912"/>
                    <a:gd name="connsiteX5" fmla="*/ 306004 w 541271"/>
                    <a:gd name="connsiteY5" fmla="*/ 75176 h 165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71" h="1652912">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w="9525" cap="flat">
                  <a:noFill/>
                  <a:prstDash val="solid"/>
                  <a:miter/>
                </a:ln>
              </p:spPr>
              <p:txBody>
                <a:bodyPr rtlCol="0" anchor="ctr"/>
                <a:lstStyle/>
                <a:p>
                  <a:endParaRPr lang="en-US"/>
                </a:p>
              </p:txBody>
            </p:sp>
            <p:grpSp>
              <p:nvGrpSpPr>
                <p:cNvPr id="38" name="Gráfico 2">
                  <a:extLst>
                    <a:ext uri="{FF2B5EF4-FFF2-40B4-BE49-F238E27FC236}">
                      <a16:creationId xmlns:a16="http://schemas.microsoft.com/office/drawing/2014/main" id="{3146AE5E-0849-B6EC-F8FD-47AD50C5DE7F}"/>
                    </a:ext>
                  </a:extLst>
                </p:cNvPr>
                <p:cNvGrpSpPr/>
                <p:nvPr/>
              </p:nvGrpSpPr>
              <p:grpSpPr>
                <a:xfrm>
                  <a:off x="-1054396" y="317534"/>
                  <a:ext cx="525047" cy="719944"/>
                  <a:chOff x="-1054396" y="317534"/>
                  <a:chExt cx="525047" cy="719944"/>
                </a:xfrm>
              </p:grpSpPr>
              <p:sp>
                <p:nvSpPr>
                  <p:cNvPr id="51" name="Freeform: Shape 50">
                    <a:extLst>
                      <a:ext uri="{FF2B5EF4-FFF2-40B4-BE49-F238E27FC236}">
                        <a16:creationId xmlns:a16="http://schemas.microsoft.com/office/drawing/2014/main" id="{CFE40F84-3BE9-4209-2F69-498EA36DE4F2}"/>
                      </a:ext>
                    </a:extLst>
                  </p:cNvPr>
                  <p:cNvSpPr/>
                  <p:nvPr/>
                </p:nvSpPr>
                <p:spPr>
                  <a:xfrm>
                    <a:off x="-862417" y="317534"/>
                    <a:ext cx="313108" cy="205452"/>
                  </a:xfrm>
                  <a:custGeom>
                    <a:avLst/>
                    <a:gdLst>
                      <a:gd name="connsiteX0" fmla="*/ 15240 w 313108"/>
                      <a:gd name="connsiteY0" fmla="*/ 117128 h 205452"/>
                      <a:gd name="connsiteX1" fmla="*/ 0 w 313108"/>
                      <a:gd name="connsiteY1" fmla="*/ 36243 h 205452"/>
                      <a:gd name="connsiteX2" fmla="*/ 33338 w 313108"/>
                      <a:gd name="connsiteY2" fmla="*/ 29582 h 205452"/>
                      <a:gd name="connsiteX3" fmla="*/ 121920 w 313108"/>
                      <a:gd name="connsiteY3" fmla="*/ 12453 h 205452"/>
                      <a:gd name="connsiteX4" fmla="*/ 175260 w 313108"/>
                      <a:gd name="connsiteY4" fmla="*/ 1986 h 205452"/>
                      <a:gd name="connsiteX5" fmla="*/ 302895 w 313108"/>
                      <a:gd name="connsiteY5" fmla="*/ 88580 h 205452"/>
                      <a:gd name="connsiteX6" fmla="*/ 312420 w 313108"/>
                      <a:gd name="connsiteY6" fmla="*/ 136160 h 205452"/>
                      <a:gd name="connsiteX7" fmla="*/ 284798 w 313108"/>
                      <a:gd name="connsiteY7" fmla="*/ 176127 h 205452"/>
                      <a:gd name="connsiteX8" fmla="*/ 284798 w 313108"/>
                      <a:gd name="connsiteY8" fmla="*/ 176127 h 205452"/>
                      <a:gd name="connsiteX9" fmla="*/ 196215 w 313108"/>
                      <a:gd name="connsiteY9" fmla="*/ 193255 h 205452"/>
                      <a:gd name="connsiteX10" fmla="*/ 142875 w 313108"/>
                      <a:gd name="connsiteY10" fmla="*/ 203723 h 205452"/>
                      <a:gd name="connsiteX11" fmla="*/ 15240 w 313108"/>
                      <a:gd name="connsiteY11" fmla="*/ 117128 h 20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108" h="205452">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328D1E4-198E-A928-A65A-2AFFF39672F9}"/>
                      </a:ext>
                    </a:extLst>
                  </p:cNvPr>
                  <p:cNvSpPr/>
                  <p:nvPr/>
                </p:nvSpPr>
                <p:spPr>
                  <a:xfrm>
                    <a:off x="-1013293" y="371222"/>
                    <a:ext cx="483943" cy="666255"/>
                  </a:xfrm>
                  <a:custGeom>
                    <a:avLst/>
                    <a:gdLst>
                      <a:gd name="connsiteX0" fmla="*/ 69913 w 483943"/>
                      <a:gd name="connsiteY0" fmla="*/ 573492 h 666255"/>
                      <a:gd name="connsiteX1" fmla="*/ 206121 w 483943"/>
                      <a:gd name="connsiteY1" fmla="*/ 664845 h 666255"/>
                      <a:gd name="connsiteX2" fmla="*/ 328041 w 483943"/>
                      <a:gd name="connsiteY2" fmla="*/ 641055 h 666255"/>
                      <a:gd name="connsiteX3" fmla="*/ 480441 w 483943"/>
                      <a:gd name="connsiteY3" fmla="*/ 415528 h 666255"/>
                      <a:gd name="connsiteX4" fmla="*/ 415671 w 483943"/>
                      <a:gd name="connsiteY4" fmla="*/ 78665 h 666255"/>
                      <a:gd name="connsiteX5" fmla="*/ 302323 w 483943"/>
                      <a:gd name="connsiteY5" fmla="*/ 1586 h 666255"/>
                      <a:gd name="connsiteX6" fmla="*/ 87058 w 483943"/>
                      <a:gd name="connsiteY6" fmla="*/ 43456 h 666255"/>
                      <a:gd name="connsiteX7" fmla="*/ 1333 w 483943"/>
                      <a:gd name="connsiteY7" fmla="*/ 198565 h 666255"/>
                      <a:gd name="connsiteX8" fmla="*/ 69913 w 483943"/>
                      <a:gd name="connsiteY8" fmla="*/ 573492 h 6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43" h="666255">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45F879F-D32B-4926-7AAA-492A871781FD}"/>
                      </a:ext>
                    </a:extLst>
                  </p:cNvPr>
                  <p:cNvSpPr/>
                  <p:nvPr/>
                </p:nvSpPr>
                <p:spPr>
                  <a:xfrm>
                    <a:off x="-1054396" y="323026"/>
                    <a:ext cx="438770" cy="402339"/>
                  </a:xfrm>
                  <a:custGeom>
                    <a:avLst/>
                    <a:gdLst>
                      <a:gd name="connsiteX0" fmla="*/ 184360 w 438770"/>
                      <a:gd name="connsiteY0" fmla="*/ 31702 h 402339"/>
                      <a:gd name="connsiteX1" fmla="*/ 110064 w 438770"/>
                      <a:gd name="connsiteY1" fmla="*/ 84991 h 402339"/>
                      <a:gd name="connsiteX2" fmla="*/ 90062 w 438770"/>
                      <a:gd name="connsiteY2" fmla="*/ 100217 h 402339"/>
                      <a:gd name="connsiteX3" fmla="*/ 68154 w 438770"/>
                      <a:gd name="connsiteY3" fmla="*/ 104023 h 402339"/>
                      <a:gd name="connsiteX4" fmla="*/ 1479 w 438770"/>
                      <a:gd name="connsiteY4" fmla="*/ 202988 h 402339"/>
                      <a:gd name="connsiteX5" fmla="*/ 34817 w 438770"/>
                      <a:gd name="connsiteY5" fmla="*/ 378081 h 402339"/>
                      <a:gd name="connsiteX6" fmla="*/ 69107 w 438770"/>
                      <a:gd name="connsiteY6" fmla="*/ 401871 h 402339"/>
                      <a:gd name="connsiteX7" fmla="*/ 69107 w 438770"/>
                      <a:gd name="connsiteY7" fmla="*/ 401871 h 402339"/>
                      <a:gd name="connsiteX8" fmla="*/ 92919 w 438770"/>
                      <a:gd name="connsiteY8" fmla="*/ 367613 h 402339"/>
                      <a:gd name="connsiteX9" fmla="*/ 82442 w 438770"/>
                      <a:gd name="connsiteY9" fmla="*/ 313373 h 402339"/>
                      <a:gd name="connsiteX10" fmla="*/ 129114 w 438770"/>
                      <a:gd name="connsiteY10" fmla="*/ 243907 h 402339"/>
                      <a:gd name="connsiteX11" fmla="*/ 163404 w 438770"/>
                      <a:gd name="connsiteY11" fmla="*/ 237246 h 402339"/>
                      <a:gd name="connsiteX12" fmla="*/ 251987 w 438770"/>
                      <a:gd name="connsiteY12" fmla="*/ 220117 h 402339"/>
                      <a:gd name="connsiteX13" fmla="*/ 305327 w 438770"/>
                      <a:gd name="connsiteY13" fmla="*/ 209650 h 402339"/>
                      <a:gd name="connsiteX14" fmla="*/ 437724 w 438770"/>
                      <a:gd name="connsiteY14" fmla="*/ 97362 h 402339"/>
                      <a:gd name="connsiteX15" fmla="*/ 437724 w 438770"/>
                      <a:gd name="connsiteY15" fmla="*/ 31702 h 402339"/>
                      <a:gd name="connsiteX16" fmla="*/ 345332 w 438770"/>
                      <a:gd name="connsiteY16" fmla="*/ 300 h 402339"/>
                      <a:gd name="connsiteX17" fmla="*/ 184360 w 438770"/>
                      <a:gd name="connsiteY17" fmla="*/ 31702 h 40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70" h="402339">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E191ABC-B252-0DA5-F66F-9B0BE4AB53E9}"/>
                      </a:ext>
                    </a:extLst>
                  </p:cNvPr>
                  <p:cNvSpPr/>
                  <p:nvPr/>
                </p:nvSpPr>
                <p:spPr>
                  <a:xfrm>
                    <a:off x="-1029127" y="703899"/>
                    <a:ext cx="118132" cy="165702"/>
                  </a:xfrm>
                  <a:custGeom>
                    <a:avLst/>
                    <a:gdLst>
                      <a:gd name="connsiteX0" fmla="*/ 105750 w 118132"/>
                      <a:gd name="connsiteY0" fmla="*/ 41933 h 165702"/>
                      <a:gd name="connsiteX1" fmla="*/ 45742 w 118132"/>
                      <a:gd name="connsiteY1" fmla="*/ 1015 h 165702"/>
                      <a:gd name="connsiteX2" fmla="*/ 45742 w 118132"/>
                      <a:gd name="connsiteY2" fmla="*/ 1015 h 165702"/>
                      <a:gd name="connsiteX3" fmla="*/ 975 w 118132"/>
                      <a:gd name="connsiteY3" fmla="*/ 66674 h 165702"/>
                      <a:gd name="connsiteX4" fmla="*/ 12404 w 118132"/>
                      <a:gd name="connsiteY4" fmla="*/ 123770 h 165702"/>
                      <a:gd name="connsiteX5" fmla="*/ 73365 w 118132"/>
                      <a:gd name="connsiteY5" fmla="*/ 164688 h 165702"/>
                      <a:gd name="connsiteX6" fmla="*/ 77175 w 118132"/>
                      <a:gd name="connsiteY6" fmla="*/ 163736 h 165702"/>
                      <a:gd name="connsiteX7" fmla="*/ 118132 w 118132"/>
                      <a:gd name="connsiteY7" fmla="*/ 124721 h 1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2" h="16570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w="9525" cap="flat">
                    <a:noFill/>
                    <a:prstDash val="solid"/>
                    <a:miter/>
                  </a:ln>
                </p:spPr>
                <p:txBody>
                  <a:bodyPr rtlCol="0" anchor="ctr"/>
                  <a:lstStyle/>
                  <a:p>
                    <a:endParaRPr lang="en-US"/>
                  </a:p>
                </p:txBody>
              </p:sp>
            </p:grpSp>
          </p:grpSp>
        </p:grpSp>
        <p:sp>
          <p:nvSpPr>
            <p:cNvPr id="55" name="Freeform: Shape 54">
              <a:extLst>
                <a:ext uri="{FF2B5EF4-FFF2-40B4-BE49-F238E27FC236}">
                  <a16:creationId xmlns:a16="http://schemas.microsoft.com/office/drawing/2014/main" id="{BA66EA8A-E947-0DCB-E7C0-83D162D57E66}"/>
                </a:ext>
              </a:extLst>
            </p:cNvPr>
            <p:cNvSpPr/>
            <p:nvPr/>
          </p:nvSpPr>
          <p:spPr>
            <a:xfrm>
              <a:off x="217717" y="1355801"/>
              <a:ext cx="160972" cy="294041"/>
            </a:xfrm>
            <a:custGeom>
              <a:avLst/>
              <a:gdLst>
                <a:gd name="connsiteX0" fmla="*/ 0 w 160972"/>
                <a:gd name="connsiteY0" fmla="*/ 10468 h 294041"/>
                <a:gd name="connsiteX1" fmla="*/ 125730 w 160972"/>
                <a:gd name="connsiteY1" fmla="*/ 0 h 294041"/>
                <a:gd name="connsiteX2" fmla="*/ 160973 w 160972"/>
                <a:gd name="connsiteY2" fmla="*/ 244559 h 294041"/>
                <a:gd name="connsiteX3" fmla="*/ 95250 w 160972"/>
                <a:gd name="connsiteY3" fmla="*/ 294041 h 294041"/>
              </a:gdLst>
              <a:ahLst/>
              <a:cxnLst>
                <a:cxn ang="0">
                  <a:pos x="connsiteX0" y="connsiteY0"/>
                </a:cxn>
                <a:cxn ang="0">
                  <a:pos x="connsiteX1" y="connsiteY1"/>
                </a:cxn>
                <a:cxn ang="0">
                  <a:pos x="connsiteX2" y="connsiteY2"/>
                </a:cxn>
                <a:cxn ang="0">
                  <a:pos x="connsiteX3" y="connsiteY3"/>
                </a:cxn>
              </a:cxnLst>
              <a:rect l="l" t="t" r="r" b="b"/>
              <a:pathLst>
                <a:path w="160972" h="294041">
                  <a:moveTo>
                    <a:pt x="0" y="10468"/>
                  </a:moveTo>
                  <a:lnTo>
                    <a:pt x="125730" y="0"/>
                  </a:lnTo>
                  <a:lnTo>
                    <a:pt x="160973" y="244559"/>
                  </a:lnTo>
                  <a:lnTo>
                    <a:pt x="95250" y="294041"/>
                  </a:lnTo>
                  <a:close/>
                </a:path>
              </a:pathLst>
            </a:custGeom>
            <a:solidFill>
              <a:srgbClr val="8CCFE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5E7A141-B272-5285-0FBA-90CABCBC447C}"/>
                </a:ext>
              </a:extLst>
            </p:cNvPr>
            <p:cNvSpPr/>
            <p:nvPr/>
          </p:nvSpPr>
          <p:spPr>
            <a:xfrm>
              <a:off x="-312824" y="2163701"/>
              <a:ext cx="119062" cy="329250"/>
            </a:xfrm>
            <a:custGeom>
              <a:avLst/>
              <a:gdLst>
                <a:gd name="connsiteX0" fmla="*/ 0 w 119062"/>
                <a:gd name="connsiteY0" fmla="*/ 0 h 329250"/>
                <a:gd name="connsiteX1" fmla="*/ 119063 w 119062"/>
                <a:gd name="connsiteY1" fmla="*/ 0 h 329250"/>
                <a:gd name="connsiteX2" fmla="*/ 119063 w 119062"/>
                <a:gd name="connsiteY2" fmla="*/ 303557 h 329250"/>
                <a:gd name="connsiteX3" fmla="*/ 33338 w 119062"/>
                <a:gd name="connsiteY3" fmla="*/ 329250 h 329250"/>
              </a:gdLst>
              <a:ahLst/>
              <a:cxnLst>
                <a:cxn ang="0">
                  <a:pos x="connsiteX0" y="connsiteY0"/>
                </a:cxn>
                <a:cxn ang="0">
                  <a:pos x="connsiteX1" y="connsiteY1"/>
                </a:cxn>
                <a:cxn ang="0">
                  <a:pos x="connsiteX2" y="connsiteY2"/>
                </a:cxn>
                <a:cxn ang="0">
                  <a:pos x="connsiteX3" y="connsiteY3"/>
                </a:cxn>
              </a:cxnLst>
              <a:rect l="l" t="t" r="r" b="b"/>
              <a:pathLst>
                <a:path w="119062" h="329250">
                  <a:moveTo>
                    <a:pt x="0" y="0"/>
                  </a:moveTo>
                  <a:lnTo>
                    <a:pt x="119063" y="0"/>
                  </a:lnTo>
                  <a:lnTo>
                    <a:pt x="119063" y="303557"/>
                  </a:lnTo>
                  <a:lnTo>
                    <a:pt x="33338" y="329250"/>
                  </a:lnTo>
                  <a:close/>
                </a:path>
              </a:pathLst>
            </a:custGeom>
            <a:solidFill>
              <a:srgbClr val="97D5F6"/>
            </a:solidFill>
            <a:ln w="9525" cap="flat">
              <a:noFill/>
              <a:prstDash val="solid"/>
              <a:miter/>
            </a:ln>
          </p:spPr>
          <p:txBody>
            <a:bodyPr rtlCol="0" anchor="ctr"/>
            <a:lstStyle/>
            <a:p>
              <a:endParaRPr lang="en-US"/>
            </a:p>
          </p:txBody>
        </p:sp>
        <p:grpSp>
          <p:nvGrpSpPr>
            <p:cNvPr id="57" name="Gráfico 2">
              <a:extLst>
                <a:ext uri="{FF2B5EF4-FFF2-40B4-BE49-F238E27FC236}">
                  <a16:creationId xmlns:a16="http://schemas.microsoft.com/office/drawing/2014/main" id="{FC57DA15-FC83-DCD7-AA35-5F5F1306A822}"/>
                </a:ext>
              </a:extLst>
            </p:cNvPr>
            <p:cNvGrpSpPr/>
            <p:nvPr/>
          </p:nvGrpSpPr>
          <p:grpSpPr>
            <a:xfrm>
              <a:off x="212954" y="1983851"/>
              <a:ext cx="420052" cy="280858"/>
              <a:chOff x="212954" y="1983851"/>
              <a:chExt cx="420052" cy="280858"/>
            </a:xfrm>
            <a:solidFill>
              <a:srgbClr val="F8B78C"/>
            </a:solidFill>
          </p:grpSpPr>
          <p:grpSp>
            <p:nvGrpSpPr>
              <p:cNvPr id="58" name="Gráfico 2">
                <a:extLst>
                  <a:ext uri="{FF2B5EF4-FFF2-40B4-BE49-F238E27FC236}">
                    <a16:creationId xmlns:a16="http://schemas.microsoft.com/office/drawing/2014/main" id="{B0D9EC1E-032A-F2D3-71F4-3D423A28733E}"/>
                  </a:ext>
                </a:extLst>
              </p:cNvPr>
              <p:cNvGrpSpPr/>
              <p:nvPr/>
            </p:nvGrpSpPr>
            <p:grpSpPr>
              <a:xfrm>
                <a:off x="225337" y="1983851"/>
                <a:ext cx="407669" cy="254145"/>
                <a:chOff x="225337" y="1983851"/>
                <a:chExt cx="407669" cy="254145"/>
              </a:xfrm>
              <a:solidFill>
                <a:srgbClr val="F8B78C"/>
              </a:solidFill>
            </p:grpSpPr>
            <p:sp>
              <p:nvSpPr>
                <p:cNvPr id="59" name="Freeform: Shape 58">
                  <a:extLst>
                    <a:ext uri="{FF2B5EF4-FFF2-40B4-BE49-F238E27FC236}">
                      <a16:creationId xmlns:a16="http://schemas.microsoft.com/office/drawing/2014/main" id="{074F3E30-FA4F-58DE-B8B7-AABC11C32E0A}"/>
                    </a:ext>
                  </a:extLst>
                </p:cNvPr>
                <p:cNvSpPr/>
                <p:nvPr/>
              </p:nvSpPr>
              <p:spPr>
                <a:xfrm>
                  <a:off x="225337" y="2080062"/>
                  <a:ext cx="274319" cy="157933"/>
                </a:xfrm>
                <a:custGeom>
                  <a:avLst/>
                  <a:gdLst>
                    <a:gd name="connsiteX0" fmla="*/ 0 w 274319"/>
                    <a:gd name="connsiteY0" fmla="*/ 115042 h 157933"/>
                    <a:gd name="connsiteX1" fmla="*/ 62865 w 274319"/>
                    <a:gd name="connsiteY1" fmla="*/ 57946 h 157933"/>
                    <a:gd name="connsiteX2" fmla="*/ 135255 w 274319"/>
                    <a:gd name="connsiteY2" fmla="*/ 8464 h 157933"/>
                    <a:gd name="connsiteX3" fmla="*/ 245745 w 274319"/>
                    <a:gd name="connsiteY3" fmla="*/ 45575 h 157933"/>
                    <a:gd name="connsiteX4" fmla="*/ 274320 w 274319"/>
                    <a:gd name="connsiteY4" fmla="*/ 110284 h 157933"/>
                    <a:gd name="connsiteX5" fmla="*/ 194310 w 274319"/>
                    <a:gd name="connsiteY5" fmla="*/ 149299 h 157933"/>
                    <a:gd name="connsiteX6" fmla="*/ 24765 w 274319"/>
                    <a:gd name="connsiteY6" fmla="*/ 152154 h 157933"/>
                    <a:gd name="connsiteX7" fmla="*/ 0 w 274319"/>
                    <a:gd name="connsiteY7" fmla="*/ 115042 h 1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19" h="157933">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A787D54-0B13-6185-A3A3-54D2CD681B37}"/>
                    </a:ext>
                  </a:extLst>
                </p:cNvPr>
                <p:cNvSpPr/>
                <p:nvPr/>
              </p:nvSpPr>
              <p:spPr>
                <a:xfrm>
                  <a:off x="454890" y="2093284"/>
                  <a:ext cx="178117" cy="118948"/>
                </a:xfrm>
                <a:custGeom>
                  <a:avLst/>
                  <a:gdLst>
                    <a:gd name="connsiteX0" fmla="*/ 31432 w 178117"/>
                    <a:gd name="connsiteY0" fmla="*/ 118949 h 118948"/>
                    <a:gd name="connsiteX1" fmla="*/ 108585 w 178117"/>
                    <a:gd name="connsiteY1" fmla="*/ 63757 h 118948"/>
                    <a:gd name="connsiteX2" fmla="*/ 178117 w 178117"/>
                    <a:gd name="connsiteY2" fmla="*/ 9516 h 118948"/>
                    <a:gd name="connsiteX3" fmla="*/ 160972 w 178117"/>
                    <a:gd name="connsiteY3" fmla="*/ 0 h 118948"/>
                    <a:gd name="connsiteX4" fmla="*/ 106680 w 178117"/>
                    <a:gd name="connsiteY4" fmla="*/ 31403 h 118948"/>
                    <a:gd name="connsiteX5" fmla="*/ 0 w 178117"/>
                    <a:gd name="connsiteY5" fmla="*/ 38064 h 118948"/>
                    <a:gd name="connsiteX6" fmla="*/ 10477 w 178117"/>
                    <a:gd name="connsiteY6" fmla="*/ 65660 h 1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17" h="118948">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5F81268-6FFD-2E53-8DB0-888D1B90DF88}"/>
                    </a:ext>
                  </a:extLst>
                </p:cNvPr>
                <p:cNvSpPr/>
                <p:nvPr/>
              </p:nvSpPr>
              <p:spPr>
                <a:xfrm>
                  <a:off x="438697" y="2020963"/>
                  <a:ext cx="144780" cy="137980"/>
                </a:xfrm>
                <a:custGeom>
                  <a:avLst/>
                  <a:gdLst>
                    <a:gd name="connsiteX0" fmla="*/ 100013 w 144780"/>
                    <a:gd name="connsiteY0" fmla="*/ 78031 h 137980"/>
                    <a:gd name="connsiteX1" fmla="*/ 144780 w 144780"/>
                    <a:gd name="connsiteY1" fmla="*/ 14274 h 137980"/>
                    <a:gd name="connsiteX2" fmla="*/ 131445 w 144780"/>
                    <a:gd name="connsiteY2" fmla="*/ 0 h 137980"/>
                    <a:gd name="connsiteX3" fmla="*/ 76200 w 144780"/>
                    <a:gd name="connsiteY3" fmla="*/ 55192 h 137980"/>
                    <a:gd name="connsiteX4" fmla="*/ 0 w 144780"/>
                    <a:gd name="connsiteY4" fmla="*/ 90401 h 137980"/>
                    <a:gd name="connsiteX5" fmla="*/ 26670 w 144780"/>
                    <a:gd name="connsiteY5" fmla="*/ 137981 h 13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37980">
                      <a:moveTo>
                        <a:pt x="100013" y="78031"/>
                      </a:moveTo>
                      <a:lnTo>
                        <a:pt x="144780" y="14274"/>
                      </a:lnTo>
                      <a:lnTo>
                        <a:pt x="131445" y="0"/>
                      </a:lnTo>
                      <a:lnTo>
                        <a:pt x="76200" y="55192"/>
                      </a:lnTo>
                      <a:lnTo>
                        <a:pt x="0" y="90401"/>
                      </a:lnTo>
                      <a:lnTo>
                        <a:pt x="26670" y="137981"/>
                      </a:lnTo>
                      <a:close/>
                    </a:path>
                  </a:pathLst>
                </a:custGeom>
                <a:solidFill>
                  <a:srgbClr val="F8B78C"/>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C7D7660-B727-5A30-2FA3-8FC4C1D0DF40}"/>
                    </a:ext>
                  </a:extLst>
                </p:cNvPr>
                <p:cNvSpPr/>
                <p:nvPr/>
              </p:nvSpPr>
              <p:spPr>
                <a:xfrm>
                  <a:off x="418694" y="2001931"/>
                  <a:ext cx="121920" cy="116094"/>
                </a:xfrm>
                <a:custGeom>
                  <a:avLst/>
                  <a:gdLst>
                    <a:gd name="connsiteX0" fmla="*/ 121920 w 121920"/>
                    <a:gd name="connsiteY0" fmla="*/ 1903 h 116094"/>
                    <a:gd name="connsiteX1" fmla="*/ 89535 w 121920"/>
                    <a:gd name="connsiteY1" fmla="*/ 55192 h 116094"/>
                    <a:gd name="connsiteX2" fmla="*/ 73343 w 121920"/>
                    <a:gd name="connsiteY2" fmla="*/ 93256 h 116094"/>
                    <a:gd name="connsiteX3" fmla="*/ 32385 w 121920"/>
                    <a:gd name="connsiteY3" fmla="*/ 116094 h 116094"/>
                    <a:gd name="connsiteX4" fmla="*/ 0 w 121920"/>
                    <a:gd name="connsiteY4" fmla="*/ 85643 h 116094"/>
                    <a:gd name="connsiteX5" fmla="*/ 43815 w 121920"/>
                    <a:gd name="connsiteY5" fmla="*/ 62805 h 116094"/>
                    <a:gd name="connsiteX6" fmla="*/ 98108 w 121920"/>
                    <a:gd name="connsiteY6" fmla="*/ 0 h 1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 h="116094">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E61751B-0F3B-2CEB-E893-028814BC90A5}"/>
                    </a:ext>
                  </a:extLst>
                </p:cNvPr>
                <p:cNvSpPr/>
                <p:nvPr/>
              </p:nvSpPr>
              <p:spPr>
                <a:xfrm>
                  <a:off x="386310" y="1983851"/>
                  <a:ext cx="95250" cy="117997"/>
                </a:xfrm>
                <a:custGeom>
                  <a:avLst/>
                  <a:gdLst>
                    <a:gd name="connsiteX0" fmla="*/ 95250 w 95250"/>
                    <a:gd name="connsiteY0" fmla="*/ 0 h 117997"/>
                    <a:gd name="connsiteX1" fmla="*/ 53340 w 95250"/>
                    <a:gd name="connsiteY1" fmla="*/ 104675 h 117997"/>
                    <a:gd name="connsiteX2" fmla="*/ 23813 w 95250"/>
                    <a:gd name="connsiteY2" fmla="*/ 117997 h 117997"/>
                    <a:gd name="connsiteX3" fmla="*/ 0 w 95250"/>
                    <a:gd name="connsiteY3" fmla="*/ 98965 h 117997"/>
                    <a:gd name="connsiteX4" fmla="*/ 36195 w 95250"/>
                    <a:gd name="connsiteY4" fmla="*/ 58999 h 117997"/>
                    <a:gd name="connsiteX5" fmla="*/ 76200 w 95250"/>
                    <a:gd name="connsiteY5" fmla="*/ 5710 h 1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17997">
                      <a:moveTo>
                        <a:pt x="95250" y="0"/>
                      </a:moveTo>
                      <a:lnTo>
                        <a:pt x="53340" y="104675"/>
                      </a:lnTo>
                      <a:lnTo>
                        <a:pt x="23813" y="117997"/>
                      </a:lnTo>
                      <a:lnTo>
                        <a:pt x="0" y="98965"/>
                      </a:lnTo>
                      <a:lnTo>
                        <a:pt x="36195" y="58999"/>
                      </a:lnTo>
                      <a:lnTo>
                        <a:pt x="76200" y="5710"/>
                      </a:lnTo>
                      <a:close/>
                    </a:path>
                  </a:pathLst>
                </a:custGeom>
                <a:solidFill>
                  <a:srgbClr val="F8B78C"/>
                </a:solidFill>
                <a:ln w="952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86C186F-C92A-F7C7-2FBC-AC1916C0F16A}"/>
                  </a:ext>
                </a:extLst>
              </p:cNvPr>
              <p:cNvSpPr/>
              <p:nvPr/>
            </p:nvSpPr>
            <p:spPr>
              <a:xfrm>
                <a:off x="212954" y="2158934"/>
                <a:ext cx="337387" cy="105774"/>
              </a:xfrm>
              <a:custGeom>
                <a:avLst/>
                <a:gdLst>
                  <a:gd name="connsiteX0" fmla="*/ 4763 w 337387"/>
                  <a:gd name="connsiteY0" fmla="*/ 100877 h 105774"/>
                  <a:gd name="connsiteX1" fmla="*/ 96203 w 337387"/>
                  <a:gd name="connsiteY1" fmla="*/ 84700 h 105774"/>
                  <a:gd name="connsiteX2" fmla="*/ 250508 w 337387"/>
                  <a:gd name="connsiteY2" fmla="*/ 100877 h 105774"/>
                  <a:gd name="connsiteX3" fmla="*/ 332423 w 337387"/>
                  <a:gd name="connsiteY3" fmla="*/ 79943 h 105774"/>
                  <a:gd name="connsiteX4" fmla="*/ 302895 w 337387"/>
                  <a:gd name="connsiteY4" fmla="*/ 52346 h 105774"/>
                  <a:gd name="connsiteX5" fmla="*/ 236220 w 337387"/>
                  <a:gd name="connsiteY5" fmla="*/ 45685 h 105774"/>
                  <a:gd name="connsiteX6" fmla="*/ 144780 w 337387"/>
                  <a:gd name="connsiteY6" fmla="*/ 9 h 105774"/>
                  <a:gd name="connsiteX7" fmla="*/ 0 w 337387"/>
                  <a:gd name="connsiteY7" fmla="*/ 75185 h 105774"/>
                  <a:gd name="connsiteX8" fmla="*/ 4763 w 337387"/>
                  <a:gd name="connsiteY8" fmla="*/ 100877 h 10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87" h="105774">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w="9525" cap="flat">
                <a:noFill/>
                <a:prstDash val="solid"/>
                <a:miter/>
              </a:ln>
            </p:spPr>
            <p:txBody>
              <a:bodyPr rtlCol="0" anchor="ctr"/>
              <a:lstStyle/>
              <a:p>
                <a:endParaRPr lang="en-US"/>
              </a:p>
            </p:txBody>
          </p:sp>
        </p:grpSp>
      </p:grpSp>
      <p:sp>
        <p:nvSpPr>
          <p:cNvPr id="4" name="TextBox 3">
            <a:extLst>
              <a:ext uri="{FF2B5EF4-FFF2-40B4-BE49-F238E27FC236}">
                <a16:creationId xmlns:a16="http://schemas.microsoft.com/office/drawing/2014/main" id="{A74D139A-8350-49FC-D00A-0B14E6664EF4}"/>
              </a:ext>
            </a:extLst>
          </p:cNvPr>
          <p:cNvSpPr txBox="1"/>
          <p:nvPr/>
        </p:nvSpPr>
        <p:spPr>
          <a:xfrm>
            <a:off x="2218137" y="1845450"/>
            <a:ext cx="6486828" cy="3016210"/>
          </a:xfrm>
          <a:prstGeom prst="rect">
            <a:avLst/>
          </a:prstGeom>
          <a:noFill/>
        </p:spPr>
        <p:txBody>
          <a:bodyPr wrap="square">
            <a:spAutoFit/>
          </a:bodyPr>
          <a:lstStyle/>
          <a:p>
            <a:pPr algn="l"/>
            <a:r>
              <a:rPr lang="en-US" b="1" i="1" dirty="0">
                <a:solidFill>
                  <a:srgbClr val="0D0D0D"/>
                </a:solidFill>
                <a:effectLst/>
                <a:latin typeface="Segoe UI" panose="020B0502040204020203" pitchFamily="34" charset="0"/>
                <a:cs typeface="Segoe UI" panose="020B0502040204020203" pitchFamily="34" charset="0"/>
              </a:rPr>
              <a:t>Background:</a:t>
            </a:r>
          </a:p>
          <a:p>
            <a:pPr algn="l"/>
            <a:r>
              <a:rPr lang="en-US" b="0" i="0" dirty="0">
                <a:solidFill>
                  <a:srgbClr val="0D0D0D"/>
                </a:solidFill>
                <a:effectLst/>
                <a:latin typeface="Segoe UI" panose="020B0502040204020203" pitchFamily="34" charset="0"/>
                <a:cs typeface="Segoe UI" panose="020B0502040204020203" pitchFamily="34" charset="0"/>
              </a:rPr>
              <a:t>Lisa, a student, receives a notification on the DSW app about an upcoming poetry reading event happening in the courtyard.</a:t>
            </a:r>
          </a:p>
          <a:p>
            <a:pPr algn="l"/>
            <a:endParaRPr lang="en-US" sz="1000" b="0" i="0" dirty="0">
              <a:solidFill>
                <a:srgbClr val="0D0D0D"/>
              </a:solidFill>
              <a:effectLst/>
              <a:latin typeface="Segoe UI" panose="020B0502040204020203" pitchFamily="34" charset="0"/>
              <a:cs typeface="Segoe UI" panose="020B0502040204020203" pitchFamily="34" charset="0"/>
            </a:endParaRPr>
          </a:p>
          <a:p>
            <a:pPr algn="l"/>
            <a:r>
              <a:rPr lang="en-US" b="1" i="1" dirty="0">
                <a:solidFill>
                  <a:srgbClr val="0D0D0D"/>
                </a:solidFill>
                <a:effectLst/>
                <a:latin typeface="Segoe UI" panose="020B0502040204020203" pitchFamily="34" charset="0"/>
                <a:cs typeface="Segoe UI" panose="020B0502040204020203" pitchFamily="34" charset="0"/>
              </a:rPr>
              <a:t>Scenario:</a:t>
            </a:r>
            <a:endParaRPr lang="en-US" b="1" i="0" dirty="0">
              <a:solidFill>
                <a:srgbClr val="0D0D0D"/>
              </a:solidFill>
              <a:effectLst/>
              <a:latin typeface="Segoe UI" panose="020B0502040204020203" pitchFamily="34" charset="0"/>
              <a:cs typeface="Segoe UI" panose="020B0502040204020203" pitchFamily="34" charset="0"/>
            </a:endParaRP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Lisa opens the app to explore events.</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She spots a poetry reading event and clicks "Join" with a</a:t>
            </a:r>
            <a:r>
              <a:rPr lang="en-US" dirty="0">
                <a:solidFill>
                  <a:srgbClr val="0D0D0D"/>
                </a:solidFill>
                <a:latin typeface="Segoe UI" panose="020B0502040204020203" pitchFamily="34" charset="0"/>
                <a:cs typeface="Segoe UI" panose="020B0502040204020203" pitchFamily="34" charset="0"/>
              </a:rPr>
              <a:t>       </a:t>
            </a:r>
            <a:r>
              <a:rPr lang="en-US" b="0" i="0" dirty="0">
                <a:solidFill>
                  <a:srgbClr val="0D0D0D"/>
                </a:solidFill>
                <a:effectLst/>
                <a:latin typeface="Segoe UI" panose="020B0502040204020203" pitchFamily="34" charset="0"/>
                <a:cs typeface="Segoe UI" panose="020B0502040204020203" pitchFamily="34" charset="0"/>
              </a:rPr>
              <a:t>single tap.</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The app sends </a:t>
            </a:r>
            <a:r>
              <a:rPr lang="en-US" dirty="0">
                <a:solidFill>
                  <a:srgbClr val="0D0D0D"/>
                </a:solidFill>
                <a:latin typeface="Segoe UI" panose="020B0502040204020203" pitchFamily="34" charset="0"/>
                <a:cs typeface="Segoe UI" panose="020B0502040204020203" pitchFamily="34" charset="0"/>
              </a:rPr>
              <a:t>her updates regarding time and venue of the event.</a:t>
            </a:r>
            <a:endParaRPr lang="en-US" b="0" i="0" dirty="0">
              <a:solidFill>
                <a:srgbClr val="0D0D0D"/>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436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685800" y="2242656"/>
            <a:ext cx="3352800"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Problem</a:t>
            </a:r>
          </a:p>
          <a:p>
            <a:r>
              <a:rPr lang="en-US" sz="4800" b="1" dirty="0">
                <a:solidFill>
                  <a:schemeClr val="accent2"/>
                </a:solidFill>
                <a:latin typeface="Segoe UI" panose="020B0502040204020203" pitchFamily="34" charset="0"/>
                <a:cs typeface="Segoe UI" panose="020B0502040204020203" pitchFamily="34" charset="0"/>
              </a:rPr>
              <a:t>Statement</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2" name="Oval 1">
            <a:extLst>
              <a:ext uri="{FF2B5EF4-FFF2-40B4-BE49-F238E27FC236}">
                <a16:creationId xmlns:a16="http://schemas.microsoft.com/office/drawing/2014/main" id="{3BD8145C-A06D-C934-E0C8-73DF148888B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1682483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AE73D-3235-9B30-0750-DD5304BC230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0CAF66-9D0B-4AE1-3828-10F46E26E161}"/>
              </a:ext>
            </a:extLst>
          </p:cNvPr>
          <p:cNvSpPr/>
          <p:nvPr/>
        </p:nvSpPr>
        <p:spPr>
          <a:xfrm>
            <a:off x="0" y="0"/>
            <a:ext cx="9144000" cy="1733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7E5EC419-31AE-DB76-C73A-BD4D6B9427CD}"/>
              </a:ext>
            </a:extLst>
          </p:cNvPr>
          <p:cNvSpPr/>
          <p:nvPr/>
        </p:nvSpPr>
        <p:spPr>
          <a:xfrm>
            <a:off x="8915400" y="0"/>
            <a:ext cx="228600" cy="1733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D73A40CA-8C4B-1E03-DA5F-5D374675183E}"/>
              </a:ext>
            </a:extLst>
          </p:cNvPr>
          <p:cNvSpPr txBox="1"/>
          <p:nvPr/>
        </p:nvSpPr>
        <p:spPr>
          <a:xfrm>
            <a:off x="701040" y="236706"/>
            <a:ext cx="7985760" cy="1169551"/>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Scenario 2 </a:t>
            </a:r>
          </a:p>
          <a:p>
            <a:r>
              <a:rPr lang="en-US" sz="3200" dirty="0">
                <a:solidFill>
                  <a:schemeClr val="accent5"/>
                </a:solidFill>
                <a:latin typeface="Segoe UI" panose="020B0502040204020203" pitchFamily="34" charset="0"/>
                <a:cs typeface="Segoe UI" panose="020B0502040204020203" pitchFamily="34" charset="0"/>
              </a:rPr>
              <a:t>“Club Meeting Reminder”</a:t>
            </a:r>
          </a:p>
        </p:txBody>
      </p:sp>
      <p:sp>
        <p:nvSpPr>
          <p:cNvPr id="9" name="TextBox 8">
            <a:extLst>
              <a:ext uri="{FF2B5EF4-FFF2-40B4-BE49-F238E27FC236}">
                <a16:creationId xmlns:a16="http://schemas.microsoft.com/office/drawing/2014/main" id="{6595D53A-230E-F5E7-1CF1-A337F860480B}"/>
              </a:ext>
            </a:extLst>
          </p:cNvPr>
          <p:cNvSpPr txBox="1"/>
          <p:nvPr/>
        </p:nvSpPr>
        <p:spPr>
          <a:xfrm>
            <a:off x="6535648" y="4982816"/>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38</a:t>
            </a:r>
          </a:p>
        </p:txBody>
      </p:sp>
      <p:cxnSp>
        <p:nvCxnSpPr>
          <p:cNvPr id="22" name="Straight Connector 21">
            <a:extLst>
              <a:ext uri="{FF2B5EF4-FFF2-40B4-BE49-F238E27FC236}">
                <a16:creationId xmlns:a16="http://schemas.microsoft.com/office/drawing/2014/main" id="{EAB38EFB-9EFE-FFF8-B3FD-CC8A7FAA38C2}"/>
              </a:ext>
            </a:extLst>
          </p:cNvPr>
          <p:cNvCxnSpPr>
            <a:cxnSpLocks/>
          </p:cNvCxnSpPr>
          <p:nvPr/>
        </p:nvCxnSpPr>
        <p:spPr>
          <a:xfrm>
            <a:off x="685800" y="4901244"/>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561E9AB-81B2-08E5-9254-17FD41D14259}"/>
              </a:ext>
            </a:extLst>
          </p:cNvPr>
          <p:cNvGrpSpPr/>
          <p:nvPr/>
        </p:nvGrpSpPr>
        <p:grpSpPr>
          <a:xfrm>
            <a:off x="181850" y="2038350"/>
            <a:ext cx="1646950" cy="2879403"/>
            <a:chOff x="-2151355" y="317534"/>
            <a:chExt cx="3287540" cy="5747687"/>
          </a:xfrm>
        </p:grpSpPr>
        <p:sp>
          <p:nvSpPr>
            <p:cNvPr id="10" name="Freeform: Shape 9">
              <a:extLst>
                <a:ext uri="{FF2B5EF4-FFF2-40B4-BE49-F238E27FC236}">
                  <a16:creationId xmlns:a16="http://schemas.microsoft.com/office/drawing/2014/main" id="{8A1363D4-2B1C-F16A-D142-749E9110D3D4}"/>
                </a:ext>
              </a:extLst>
            </p:cNvPr>
            <p:cNvSpPr/>
            <p:nvPr/>
          </p:nvSpPr>
          <p:spPr>
            <a:xfrm>
              <a:off x="-2151355" y="758718"/>
              <a:ext cx="3287540" cy="4706056"/>
            </a:xfrm>
            <a:custGeom>
              <a:avLst/>
              <a:gdLst>
                <a:gd name="connsiteX0" fmla="*/ 1611835 w 3287540"/>
                <a:gd name="connsiteY0" fmla="*/ 197416 h 4706056"/>
                <a:gd name="connsiteX1" fmla="*/ 1134633 w 3287540"/>
                <a:gd name="connsiteY1" fmla="*/ 436 h 4706056"/>
                <a:gd name="connsiteX2" fmla="*/ 617425 w 3287540"/>
                <a:gd name="connsiteY2" fmla="*/ 241189 h 4706056"/>
                <a:gd name="connsiteX3" fmla="*/ 535510 w 3287540"/>
                <a:gd name="connsiteY3" fmla="*/ 655131 h 4706056"/>
                <a:gd name="connsiteX4" fmla="*/ 760300 w 3287540"/>
                <a:gd name="connsiteY4" fmla="*/ 1874118 h 4706056"/>
                <a:gd name="connsiteX5" fmla="*/ 522175 w 3287540"/>
                <a:gd name="connsiteY5" fmla="*/ 3051235 h 4706056"/>
                <a:gd name="connsiteX6" fmla="*/ 219280 w 3287540"/>
                <a:gd name="connsiteY6" fmla="*/ 3346228 h 4706056"/>
                <a:gd name="connsiteX7" fmla="*/ 28780 w 3287540"/>
                <a:gd name="connsiteY7" fmla="*/ 4139854 h 4706056"/>
                <a:gd name="connsiteX8" fmla="*/ 618378 w 3287540"/>
                <a:gd name="connsiteY8" fmla="*/ 4692729 h 4706056"/>
                <a:gd name="connsiteX9" fmla="*/ 1566115 w 3287540"/>
                <a:gd name="connsiteY9" fmla="*/ 4343495 h 4706056"/>
                <a:gd name="connsiteX10" fmla="*/ 2347165 w 3287540"/>
                <a:gd name="connsiteY10" fmla="*/ 3650737 h 4706056"/>
                <a:gd name="connsiteX11" fmla="*/ 2966290 w 3287540"/>
                <a:gd name="connsiteY11" fmla="*/ 3291036 h 4706056"/>
                <a:gd name="connsiteX12" fmla="*/ 3142503 w 3287540"/>
                <a:gd name="connsiteY12" fmla="*/ 2089177 h 4706056"/>
                <a:gd name="connsiteX13" fmla="*/ 2219530 w 3287540"/>
                <a:gd name="connsiteY13" fmla="*/ 1279374 h 4706056"/>
                <a:gd name="connsiteX14" fmla="*/ 1922350 w 3287540"/>
                <a:gd name="connsiteY14" fmla="*/ 598987 h 4706056"/>
                <a:gd name="connsiteX15" fmla="*/ 1411810 w 3287540"/>
                <a:gd name="connsiteY15" fmla="*/ 99402 h 470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7540" h="4706056">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chemeClr val="accent1">
                <a:lumMod val="20000"/>
                <a:lumOff val="80000"/>
              </a:schemeClr>
            </a:solidFill>
            <a:ln w="9525" cap="flat">
              <a:noFill/>
              <a:prstDash val="solid"/>
              <a:miter/>
            </a:ln>
          </p:spPr>
          <p:txBody>
            <a:bodyPr rtlCol="0" anchor="ctr"/>
            <a:lstStyle/>
            <a:p>
              <a:endParaRPr lang="en-US"/>
            </a:p>
          </p:txBody>
        </p:sp>
        <p:grpSp>
          <p:nvGrpSpPr>
            <p:cNvPr id="11" name="Gráfico 2">
              <a:extLst>
                <a:ext uri="{FF2B5EF4-FFF2-40B4-BE49-F238E27FC236}">
                  <a16:creationId xmlns:a16="http://schemas.microsoft.com/office/drawing/2014/main" id="{4A7BE5CE-AB51-62DF-0BC1-206026D683A5}"/>
                </a:ext>
              </a:extLst>
            </p:cNvPr>
            <p:cNvGrpSpPr/>
            <p:nvPr/>
          </p:nvGrpSpPr>
          <p:grpSpPr>
            <a:xfrm>
              <a:off x="-1219650" y="317534"/>
              <a:ext cx="2269853" cy="5747687"/>
              <a:chOff x="-1219650" y="317534"/>
              <a:chExt cx="2269853" cy="5747687"/>
            </a:xfrm>
          </p:grpSpPr>
          <p:grpSp>
            <p:nvGrpSpPr>
              <p:cNvPr id="12" name="Gráfico 2">
                <a:extLst>
                  <a:ext uri="{FF2B5EF4-FFF2-40B4-BE49-F238E27FC236}">
                    <a16:creationId xmlns:a16="http://schemas.microsoft.com/office/drawing/2014/main" id="{C770238E-94C5-0590-298D-C858BC56F5B7}"/>
                  </a:ext>
                </a:extLst>
              </p:cNvPr>
              <p:cNvGrpSpPr/>
              <p:nvPr/>
            </p:nvGrpSpPr>
            <p:grpSpPr>
              <a:xfrm>
                <a:off x="-790910" y="665898"/>
                <a:ext cx="1841113" cy="1060071"/>
                <a:chOff x="-790910" y="665898"/>
                <a:chExt cx="1841113" cy="1060071"/>
              </a:xfrm>
            </p:grpSpPr>
            <p:sp>
              <p:nvSpPr>
                <p:cNvPr id="13" name="Freeform: Shape 12">
                  <a:extLst>
                    <a:ext uri="{FF2B5EF4-FFF2-40B4-BE49-F238E27FC236}">
                      <a16:creationId xmlns:a16="http://schemas.microsoft.com/office/drawing/2014/main" id="{8782DBB6-51E8-77DD-923A-642BD99437ED}"/>
                    </a:ext>
                  </a:extLst>
                </p:cNvPr>
                <p:cNvSpPr/>
                <p:nvPr/>
              </p:nvSpPr>
              <p:spPr>
                <a:xfrm>
                  <a:off x="294869" y="932343"/>
                  <a:ext cx="536479" cy="684193"/>
                </a:xfrm>
                <a:custGeom>
                  <a:avLst/>
                  <a:gdLst>
                    <a:gd name="connsiteX0" fmla="*/ 0 w 536479"/>
                    <a:gd name="connsiteY0" fmla="*/ 468182 h 684193"/>
                    <a:gd name="connsiteX1" fmla="*/ 512445 w 536479"/>
                    <a:gd name="connsiteY1" fmla="*/ 0 h 684193"/>
                    <a:gd name="connsiteX2" fmla="*/ 533400 w 536479"/>
                    <a:gd name="connsiteY2" fmla="*/ 78982 h 684193"/>
                    <a:gd name="connsiteX3" fmla="*/ 292418 w 536479"/>
                    <a:gd name="connsiteY3" fmla="*/ 471989 h 684193"/>
                    <a:gd name="connsiteX4" fmla="*/ 51435 w 536479"/>
                    <a:gd name="connsiteY4" fmla="*/ 684193 h 684193"/>
                    <a:gd name="connsiteX5" fmla="*/ 0 w 536479"/>
                    <a:gd name="connsiteY5" fmla="*/ 468182 h 6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79" h="684193">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w="9525" cap="flat">
                  <a:noFill/>
                  <a:prstDash val="solid"/>
                  <a:miter/>
                </a:ln>
              </p:spPr>
              <p:txBody>
                <a:bodyPr rtlCol="0" anchor="ctr"/>
                <a:lstStyle/>
                <a:p>
                  <a:endParaRPr lang="en-US"/>
                </a:p>
              </p:txBody>
            </p:sp>
            <p:grpSp>
              <p:nvGrpSpPr>
                <p:cNvPr id="14" name="Gráfico 2">
                  <a:extLst>
                    <a:ext uri="{FF2B5EF4-FFF2-40B4-BE49-F238E27FC236}">
                      <a16:creationId xmlns:a16="http://schemas.microsoft.com/office/drawing/2014/main" id="{7CC240F5-D699-4940-165D-707F44F89199}"/>
                    </a:ext>
                  </a:extLst>
                </p:cNvPr>
                <p:cNvGrpSpPr/>
                <p:nvPr/>
              </p:nvGrpSpPr>
              <p:grpSpPr>
                <a:xfrm>
                  <a:off x="742025" y="665898"/>
                  <a:ext cx="308177" cy="396813"/>
                  <a:chOff x="742025" y="665898"/>
                  <a:chExt cx="308177" cy="396813"/>
                </a:xfrm>
                <a:solidFill>
                  <a:srgbClr val="F8B78C"/>
                </a:solidFill>
              </p:grpSpPr>
              <p:grpSp>
                <p:nvGrpSpPr>
                  <p:cNvPr id="15" name="Gráfico 2">
                    <a:extLst>
                      <a:ext uri="{FF2B5EF4-FFF2-40B4-BE49-F238E27FC236}">
                        <a16:creationId xmlns:a16="http://schemas.microsoft.com/office/drawing/2014/main" id="{167613B7-FC0C-19A1-EEA7-9D38905F7A17}"/>
                      </a:ext>
                    </a:extLst>
                  </p:cNvPr>
                  <p:cNvGrpSpPr/>
                  <p:nvPr/>
                </p:nvGrpSpPr>
                <p:grpSpPr>
                  <a:xfrm>
                    <a:off x="771555" y="665898"/>
                    <a:ext cx="278646" cy="392055"/>
                    <a:chOff x="771555" y="665898"/>
                    <a:chExt cx="278646" cy="392055"/>
                  </a:xfrm>
                  <a:solidFill>
                    <a:srgbClr val="F8B78C"/>
                  </a:solidFill>
                </p:grpSpPr>
                <p:sp>
                  <p:nvSpPr>
                    <p:cNvPr id="16" name="Freeform: Shape 15">
                      <a:extLst>
                        <a:ext uri="{FF2B5EF4-FFF2-40B4-BE49-F238E27FC236}">
                          <a16:creationId xmlns:a16="http://schemas.microsoft.com/office/drawing/2014/main" id="{836D9184-3551-F126-DDEC-631C0A7B6CB1}"/>
                        </a:ext>
                      </a:extLst>
                    </p:cNvPr>
                    <p:cNvSpPr/>
                    <p:nvPr/>
                  </p:nvSpPr>
                  <p:spPr>
                    <a:xfrm>
                      <a:off x="771555" y="786750"/>
                      <a:ext cx="174118" cy="271203"/>
                    </a:xfrm>
                    <a:custGeom>
                      <a:avLst/>
                      <a:gdLst>
                        <a:gd name="connsiteX0" fmla="*/ 36712 w 174118"/>
                        <a:gd name="connsiteY0" fmla="*/ 271203 h 271203"/>
                        <a:gd name="connsiteX1" fmla="*/ 101482 w 174118"/>
                        <a:gd name="connsiteY1" fmla="*/ 216011 h 271203"/>
                        <a:gd name="connsiteX2" fmla="*/ 160537 w 174118"/>
                        <a:gd name="connsiteY2" fmla="*/ 150351 h 271203"/>
                        <a:gd name="connsiteX3" fmla="*/ 137677 w 174118"/>
                        <a:gd name="connsiteY3" fmla="*/ 36160 h 271203"/>
                        <a:gd name="connsiteX4" fmla="*/ 76717 w 174118"/>
                        <a:gd name="connsiteY4" fmla="*/ 0 h 271203"/>
                        <a:gd name="connsiteX5" fmla="*/ 28139 w 174118"/>
                        <a:gd name="connsiteY5" fmla="*/ 74224 h 271203"/>
                        <a:gd name="connsiteX6" fmla="*/ 4327 w 174118"/>
                        <a:gd name="connsiteY6" fmla="*/ 241704 h 271203"/>
                        <a:gd name="connsiteX7" fmla="*/ 36712 w 174118"/>
                        <a:gd name="connsiteY7" fmla="*/ 271203 h 2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18" h="271203">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0B41F78-1E88-2E67-C012-6D598F18F6BD}"/>
                        </a:ext>
                      </a:extLst>
                    </p:cNvPr>
                    <p:cNvSpPr/>
                    <p:nvPr/>
                  </p:nvSpPr>
                  <p:spPr>
                    <a:xfrm>
                      <a:off x="823507" y="665898"/>
                      <a:ext cx="135255" cy="173189"/>
                    </a:xfrm>
                    <a:custGeom>
                      <a:avLst/>
                      <a:gdLst>
                        <a:gd name="connsiteX0" fmla="*/ 0 w 135255"/>
                        <a:gd name="connsiteY0" fmla="*/ 131319 h 173189"/>
                        <a:gd name="connsiteX1" fmla="*/ 64770 w 135255"/>
                        <a:gd name="connsiteY1" fmla="*/ 61853 h 173189"/>
                        <a:gd name="connsiteX2" fmla="*/ 127635 w 135255"/>
                        <a:gd name="connsiteY2" fmla="*/ 0 h 173189"/>
                        <a:gd name="connsiteX3" fmla="*/ 135255 w 135255"/>
                        <a:gd name="connsiteY3" fmla="*/ 18080 h 173189"/>
                        <a:gd name="connsiteX4" fmla="*/ 97155 w 135255"/>
                        <a:gd name="connsiteY4" fmla="*/ 67563 h 173189"/>
                        <a:gd name="connsiteX5" fmla="*/ 76200 w 135255"/>
                        <a:gd name="connsiteY5" fmla="*/ 173189 h 173189"/>
                        <a:gd name="connsiteX6" fmla="*/ 51435 w 135255"/>
                        <a:gd name="connsiteY6" fmla="*/ 158916 h 1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55" h="173189">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B97950-D7E2-C606-EB66-E40160FD430C}"/>
                        </a:ext>
                      </a:extLst>
                    </p:cNvPr>
                    <p:cNvSpPr/>
                    <p:nvPr/>
                  </p:nvSpPr>
                  <p:spPr>
                    <a:xfrm>
                      <a:off x="874942" y="722994"/>
                      <a:ext cx="149542" cy="134174"/>
                    </a:xfrm>
                    <a:custGeom>
                      <a:avLst/>
                      <a:gdLst>
                        <a:gd name="connsiteX0" fmla="*/ 67628 w 149542"/>
                        <a:gd name="connsiteY0" fmla="*/ 37112 h 134174"/>
                        <a:gd name="connsiteX1" fmla="*/ 137160 w 149542"/>
                        <a:gd name="connsiteY1" fmla="*/ 0 h 134174"/>
                        <a:gd name="connsiteX2" fmla="*/ 149543 w 149542"/>
                        <a:gd name="connsiteY2" fmla="*/ 15225 h 134174"/>
                        <a:gd name="connsiteX3" fmla="*/ 87630 w 149542"/>
                        <a:gd name="connsiteY3" fmla="*/ 63757 h 134174"/>
                        <a:gd name="connsiteX4" fmla="*/ 42863 w 149542"/>
                        <a:gd name="connsiteY4" fmla="*/ 134174 h 134174"/>
                        <a:gd name="connsiteX5" fmla="*/ 0 w 149542"/>
                        <a:gd name="connsiteY5" fmla="*/ 101820 h 13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 h="134174">
                          <a:moveTo>
                            <a:pt x="67628" y="37112"/>
                          </a:moveTo>
                          <a:lnTo>
                            <a:pt x="137160" y="0"/>
                          </a:lnTo>
                          <a:lnTo>
                            <a:pt x="149543" y="15225"/>
                          </a:lnTo>
                          <a:lnTo>
                            <a:pt x="87630" y="63757"/>
                          </a:lnTo>
                          <a:lnTo>
                            <a:pt x="42863" y="134174"/>
                          </a:lnTo>
                          <a:lnTo>
                            <a:pt x="0" y="101820"/>
                          </a:lnTo>
                          <a:close/>
                        </a:path>
                      </a:pathLst>
                    </a:custGeom>
                    <a:solidFill>
                      <a:srgbClr val="F8B78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8BAE94F-930E-58C2-E0A7-CBB2D2D2A2E1}"/>
                        </a:ext>
                      </a:extLst>
                    </p:cNvPr>
                    <p:cNvSpPr/>
                    <p:nvPr/>
                  </p:nvSpPr>
                  <p:spPr>
                    <a:xfrm>
                      <a:off x="913042" y="769622"/>
                      <a:ext cx="124777" cy="111336"/>
                    </a:xfrm>
                    <a:custGeom>
                      <a:avLst/>
                      <a:gdLst>
                        <a:gd name="connsiteX0" fmla="*/ 124778 w 124777"/>
                        <a:gd name="connsiteY0" fmla="*/ 0 h 111336"/>
                        <a:gd name="connsiteX1" fmla="*/ 67628 w 124777"/>
                        <a:gd name="connsiteY1" fmla="*/ 25693 h 111336"/>
                        <a:gd name="connsiteX2" fmla="*/ 27623 w 124777"/>
                        <a:gd name="connsiteY2" fmla="*/ 37112 h 111336"/>
                        <a:gd name="connsiteX3" fmla="*/ 0 w 124777"/>
                        <a:gd name="connsiteY3" fmla="*/ 74224 h 111336"/>
                        <a:gd name="connsiteX4" fmla="*/ 25718 w 124777"/>
                        <a:gd name="connsiteY4" fmla="*/ 111336 h 111336"/>
                        <a:gd name="connsiteX5" fmla="*/ 54293 w 124777"/>
                        <a:gd name="connsiteY5" fmla="*/ 70418 h 111336"/>
                        <a:gd name="connsiteX6" fmla="*/ 123825 w 124777"/>
                        <a:gd name="connsiteY6" fmla="*/ 23790 h 1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1336">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A27DDBC-9482-1918-DA39-B42187EF3AAB}"/>
                        </a:ext>
                      </a:extLst>
                    </p:cNvPr>
                    <p:cNvSpPr/>
                    <p:nvPr/>
                  </p:nvSpPr>
                  <p:spPr>
                    <a:xfrm>
                      <a:off x="923519" y="831475"/>
                      <a:ext cx="126682" cy="80885"/>
                    </a:xfrm>
                    <a:custGeom>
                      <a:avLst/>
                      <a:gdLst>
                        <a:gd name="connsiteX0" fmla="*/ 126683 w 126682"/>
                        <a:gd name="connsiteY0" fmla="*/ 0 h 80885"/>
                        <a:gd name="connsiteX1" fmla="*/ 18097 w 126682"/>
                        <a:gd name="connsiteY1" fmla="*/ 27596 h 80885"/>
                        <a:gd name="connsiteX2" fmla="*/ 0 w 126682"/>
                        <a:gd name="connsiteY2" fmla="*/ 55192 h 80885"/>
                        <a:gd name="connsiteX3" fmla="*/ 16193 w 126682"/>
                        <a:gd name="connsiteY3" fmla="*/ 80885 h 80885"/>
                        <a:gd name="connsiteX4" fmla="*/ 60008 w 126682"/>
                        <a:gd name="connsiteY4" fmla="*/ 50434 h 80885"/>
                        <a:gd name="connsiteX5" fmla="*/ 119063 w 126682"/>
                        <a:gd name="connsiteY5" fmla="*/ 18080 h 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80885">
                          <a:moveTo>
                            <a:pt x="126683" y="0"/>
                          </a:moveTo>
                          <a:lnTo>
                            <a:pt x="18097" y="27596"/>
                          </a:lnTo>
                          <a:lnTo>
                            <a:pt x="0" y="55192"/>
                          </a:lnTo>
                          <a:lnTo>
                            <a:pt x="16193" y="80885"/>
                          </a:lnTo>
                          <a:lnTo>
                            <a:pt x="60008" y="50434"/>
                          </a:lnTo>
                          <a:lnTo>
                            <a:pt x="119063" y="18080"/>
                          </a:lnTo>
                          <a:close/>
                        </a:path>
                      </a:pathLst>
                    </a:custGeom>
                    <a:solidFill>
                      <a:srgbClr val="F8B78C"/>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3625B58D-EF9A-0FEC-0750-F1A603F253E8}"/>
                      </a:ext>
                    </a:extLst>
                  </p:cNvPr>
                  <p:cNvSpPr/>
                  <p:nvPr/>
                </p:nvSpPr>
                <p:spPr>
                  <a:xfrm>
                    <a:off x="742025" y="729408"/>
                    <a:ext cx="118790" cy="333303"/>
                  </a:xfrm>
                  <a:custGeom>
                    <a:avLst/>
                    <a:gdLst>
                      <a:gd name="connsiteX0" fmla="*/ 520 w 118790"/>
                      <a:gd name="connsiteY0" fmla="*/ 327594 h 333303"/>
                      <a:gd name="connsiteX1" fmla="*/ 28142 w 118790"/>
                      <a:gd name="connsiteY1" fmla="*/ 238144 h 333303"/>
                      <a:gd name="connsiteX2" fmla="*/ 31953 w 118790"/>
                      <a:gd name="connsiteY2" fmla="*/ 83035 h 333303"/>
                      <a:gd name="connsiteX3" fmla="*/ 63385 w 118790"/>
                      <a:gd name="connsiteY3" fmla="*/ 4053 h 333303"/>
                      <a:gd name="connsiteX4" fmla="*/ 87197 w 118790"/>
                      <a:gd name="connsiteY4" fmla="*/ 36407 h 333303"/>
                      <a:gd name="connsiteX5" fmla="*/ 85292 w 118790"/>
                      <a:gd name="connsiteY5" fmla="*/ 103018 h 333303"/>
                      <a:gd name="connsiteX6" fmla="*/ 118630 w 118790"/>
                      <a:gd name="connsiteY6" fmla="*/ 199129 h 333303"/>
                      <a:gd name="connsiteX7" fmla="*/ 25285 w 118790"/>
                      <a:gd name="connsiteY7" fmla="*/ 333303 h 333303"/>
                      <a:gd name="connsiteX8" fmla="*/ 520 w 118790"/>
                      <a:gd name="connsiteY8" fmla="*/ 327594 h 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90" h="333303">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721AFBD6-CA67-AEFA-803F-D9222C9BC83C}"/>
                    </a:ext>
                  </a:extLst>
                </p:cNvPr>
                <p:cNvSpPr/>
                <p:nvPr/>
              </p:nvSpPr>
              <p:spPr>
                <a:xfrm>
                  <a:off x="-790910" y="1193479"/>
                  <a:ext cx="1169600" cy="532490"/>
                </a:xfrm>
                <a:custGeom>
                  <a:avLst/>
                  <a:gdLst>
                    <a:gd name="connsiteX0" fmla="*/ 471418 w 1169600"/>
                    <a:gd name="connsiteY0" fmla="*/ 73824 h 532490"/>
                    <a:gd name="connsiteX1" fmla="*/ 1041966 w 1169600"/>
                    <a:gd name="connsiteY1" fmla="*/ 179451 h 532490"/>
                    <a:gd name="connsiteX2" fmla="*/ 1063873 w 1169600"/>
                    <a:gd name="connsiteY2" fmla="*/ 216563 h 532490"/>
                    <a:gd name="connsiteX3" fmla="*/ 1097211 w 1169600"/>
                    <a:gd name="connsiteY3" fmla="*/ 189918 h 532490"/>
                    <a:gd name="connsiteX4" fmla="*/ 1169601 w 1169600"/>
                    <a:gd name="connsiteY4" fmla="*/ 408784 h 532490"/>
                    <a:gd name="connsiteX5" fmla="*/ 1005771 w 1169600"/>
                    <a:gd name="connsiteY5" fmla="*/ 532490 h 532490"/>
                    <a:gd name="connsiteX6" fmla="*/ 229483 w 1169600"/>
                    <a:gd name="connsiteY6" fmla="*/ 374527 h 532490"/>
                    <a:gd name="connsiteX7" fmla="*/ 2788 w 1169600"/>
                    <a:gd name="connsiteY7" fmla="*/ 73824 h 532490"/>
                    <a:gd name="connsiteX8" fmla="*/ 471418 w 1169600"/>
                    <a:gd name="connsiteY8" fmla="*/ 73824 h 5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600" h="53249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w="9525" cap="flat">
                  <a:noFill/>
                  <a:prstDash val="solid"/>
                  <a:miter/>
                </a:ln>
              </p:spPr>
              <p:txBody>
                <a:bodyPr rtlCol="0" anchor="ctr"/>
                <a:lstStyle/>
                <a:p>
                  <a:endParaRPr lang="en-US"/>
                </a:p>
              </p:txBody>
            </p:sp>
          </p:grpSp>
          <p:grpSp>
            <p:nvGrpSpPr>
              <p:cNvPr id="25" name="Gráfico 2">
                <a:extLst>
                  <a:ext uri="{FF2B5EF4-FFF2-40B4-BE49-F238E27FC236}">
                    <a16:creationId xmlns:a16="http://schemas.microsoft.com/office/drawing/2014/main" id="{CD257B28-9630-CE27-8E50-EB296AA0D91E}"/>
                  </a:ext>
                </a:extLst>
              </p:cNvPr>
              <p:cNvGrpSpPr/>
              <p:nvPr/>
            </p:nvGrpSpPr>
            <p:grpSpPr>
              <a:xfrm>
                <a:off x="-1219650" y="317534"/>
                <a:ext cx="1596435" cy="5747687"/>
                <a:chOff x="-1219650" y="317534"/>
                <a:chExt cx="1596435" cy="5747687"/>
              </a:xfrm>
            </p:grpSpPr>
            <p:sp>
              <p:nvSpPr>
                <p:cNvPr id="26" name="Freeform: Shape 25">
                  <a:extLst>
                    <a:ext uri="{FF2B5EF4-FFF2-40B4-BE49-F238E27FC236}">
                      <a16:creationId xmlns:a16="http://schemas.microsoft.com/office/drawing/2014/main" id="{444C220F-0C40-469E-8726-E13DBE59FE8D}"/>
                    </a:ext>
                  </a:extLst>
                </p:cNvPr>
                <p:cNvSpPr/>
                <p:nvPr/>
              </p:nvSpPr>
              <p:spPr>
                <a:xfrm>
                  <a:off x="-209955" y="5799210"/>
                  <a:ext cx="586740" cy="238415"/>
                </a:xfrm>
                <a:custGeom>
                  <a:avLst/>
                  <a:gdLst>
                    <a:gd name="connsiteX0" fmla="*/ 0 w 586740"/>
                    <a:gd name="connsiteY0" fmla="*/ 92822 h 238415"/>
                    <a:gd name="connsiteX1" fmla="*/ 22860 w 586740"/>
                    <a:gd name="connsiteY1" fmla="*/ 228899 h 238415"/>
                    <a:gd name="connsiteX2" fmla="*/ 160973 w 586740"/>
                    <a:gd name="connsiteY2" fmla="*/ 231754 h 238415"/>
                    <a:gd name="connsiteX3" fmla="*/ 290513 w 586740"/>
                    <a:gd name="connsiteY3" fmla="*/ 234609 h 238415"/>
                    <a:gd name="connsiteX4" fmla="*/ 558165 w 586740"/>
                    <a:gd name="connsiteY4" fmla="*/ 238415 h 238415"/>
                    <a:gd name="connsiteX5" fmla="*/ 586740 w 586740"/>
                    <a:gd name="connsiteY5" fmla="*/ 210819 h 238415"/>
                    <a:gd name="connsiteX6" fmla="*/ 586740 w 586740"/>
                    <a:gd name="connsiteY6" fmla="*/ 210819 h 238415"/>
                    <a:gd name="connsiteX7" fmla="*/ 565785 w 586740"/>
                    <a:gd name="connsiteY7" fmla="*/ 183223 h 238415"/>
                    <a:gd name="connsiteX8" fmla="*/ 217170 w 586740"/>
                    <a:gd name="connsiteY8" fmla="*/ 25259 h 238415"/>
                    <a:gd name="connsiteX9" fmla="*/ 0 w 586740"/>
                    <a:gd name="connsiteY9" fmla="*/ 92822 h 2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 h="238415">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6C3DAD-BBA4-1E51-5D0A-6366B37ABFAE}"/>
                    </a:ext>
                  </a:extLst>
                </p:cNvPr>
                <p:cNvSpPr/>
                <p:nvPr/>
              </p:nvSpPr>
              <p:spPr>
                <a:xfrm>
                  <a:off x="-981152" y="490325"/>
                  <a:ext cx="392451" cy="780123"/>
                </a:xfrm>
                <a:custGeom>
                  <a:avLst/>
                  <a:gdLst>
                    <a:gd name="connsiteX0" fmla="*/ 391150 w 392451"/>
                    <a:gd name="connsiteY0" fmla="*/ 606643 h 780123"/>
                    <a:gd name="connsiteX1" fmla="*/ 333048 w 392451"/>
                    <a:gd name="connsiteY1" fmla="*/ 757946 h 780123"/>
                    <a:gd name="connsiteX2" fmla="*/ 218748 w 392451"/>
                    <a:gd name="connsiteY2" fmla="*/ 779833 h 780123"/>
                    <a:gd name="connsiteX3" fmla="*/ 108258 w 392451"/>
                    <a:gd name="connsiteY3" fmla="*/ 660884 h 780123"/>
                    <a:gd name="connsiteX4" fmla="*/ 12055 w 392451"/>
                    <a:gd name="connsiteY4" fmla="*/ 315457 h 780123"/>
                    <a:gd name="connsiteX5" fmla="*/ 45393 w 392451"/>
                    <a:gd name="connsiteY5" fmla="*/ 47108 h 780123"/>
                    <a:gd name="connsiteX6" fmla="*/ 220653 w 392451"/>
                    <a:gd name="connsiteY6" fmla="*/ 13803 h 780123"/>
                    <a:gd name="connsiteX7" fmla="*/ 351145 w 392451"/>
                    <a:gd name="connsiteY7" fmla="*/ 250749 h 780123"/>
                    <a:gd name="connsiteX8" fmla="*/ 391150 w 392451"/>
                    <a:gd name="connsiteY8" fmla="*/ 606643 h 78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451" h="780123">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617739F-B99D-8D2F-B3C0-54A829053AE5}"/>
                    </a:ext>
                  </a:extLst>
                </p:cNvPr>
                <p:cNvSpPr/>
                <p:nvPr/>
              </p:nvSpPr>
              <p:spPr>
                <a:xfrm>
                  <a:off x="-350080" y="2172266"/>
                  <a:ext cx="724960" cy="201617"/>
                </a:xfrm>
                <a:custGeom>
                  <a:avLst/>
                  <a:gdLst>
                    <a:gd name="connsiteX0" fmla="*/ 82023 w 724960"/>
                    <a:gd name="connsiteY0" fmla="*/ 0 h 201617"/>
                    <a:gd name="connsiteX1" fmla="*/ 724960 w 724960"/>
                    <a:gd name="connsiteY1" fmla="*/ 19032 h 201617"/>
                    <a:gd name="connsiteX2" fmla="*/ 75355 w 724960"/>
                    <a:gd name="connsiteY2" fmla="*/ 160819 h 201617"/>
                    <a:gd name="connsiteX3" fmla="*/ 82023 w 724960"/>
                    <a:gd name="connsiteY3" fmla="*/ 0 h 201617"/>
                  </a:gdLst>
                  <a:ahLst/>
                  <a:cxnLst>
                    <a:cxn ang="0">
                      <a:pos x="connsiteX0" y="connsiteY0"/>
                    </a:cxn>
                    <a:cxn ang="0">
                      <a:pos x="connsiteX1" y="connsiteY1"/>
                    </a:cxn>
                    <a:cxn ang="0">
                      <a:pos x="connsiteX2" y="connsiteY2"/>
                    </a:cxn>
                    <a:cxn ang="0">
                      <a:pos x="connsiteX3" y="connsiteY3"/>
                    </a:cxn>
                  </a:cxnLst>
                  <a:rect l="l" t="t" r="r" b="b"/>
                  <a:pathLst>
                    <a:path w="724960" h="201617">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50135E0-2421-F489-2D42-0A91C4D15D76}"/>
                    </a:ext>
                  </a:extLst>
                </p:cNvPr>
                <p:cNvSpPr/>
                <p:nvPr/>
              </p:nvSpPr>
              <p:spPr>
                <a:xfrm>
                  <a:off x="-935760" y="5879661"/>
                  <a:ext cx="559117" cy="185560"/>
                </a:xfrm>
                <a:custGeom>
                  <a:avLst/>
                  <a:gdLst>
                    <a:gd name="connsiteX0" fmla="*/ 559118 w 559117"/>
                    <a:gd name="connsiteY0" fmla="*/ 148448 h 185560"/>
                    <a:gd name="connsiteX1" fmla="*/ 559118 w 559117"/>
                    <a:gd name="connsiteY1" fmla="*/ 148448 h 185560"/>
                    <a:gd name="connsiteX2" fmla="*/ 521017 w 559117"/>
                    <a:gd name="connsiteY2" fmla="*/ 185560 h 185560"/>
                    <a:gd name="connsiteX3" fmla="*/ 4763 w 559117"/>
                    <a:gd name="connsiteY3" fmla="*/ 177947 h 185560"/>
                    <a:gd name="connsiteX4" fmla="*/ 0 w 559117"/>
                    <a:gd name="connsiteY4" fmla="*/ 2855 h 185560"/>
                    <a:gd name="connsiteX5" fmla="*/ 219075 w 559117"/>
                    <a:gd name="connsiteY5" fmla="*/ 0 h 185560"/>
                    <a:gd name="connsiteX6" fmla="*/ 533400 w 559117"/>
                    <a:gd name="connsiteY6" fmla="*/ 112288 h 185560"/>
                    <a:gd name="connsiteX7" fmla="*/ 559118 w 559117"/>
                    <a:gd name="connsiteY7" fmla="*/ 148448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117" h="185560">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BA28B81-D5A9-C8EA-9966-51FB462E0EB3}"/>
                    </a:ext>
                  </a:extLst>
                </p:cNvPr>
                <p:cNvSpPr/>
                <p:nvPr/>
              </p:nvSpPr>
              <p:spPr>
                <a:xfrm>
                  <a:off x="-910242" y="2497709"/>
                  <a:ext cx="805062" cy="2138401"/>
                </a:xfrm>
                <a:custGeom>
                  <a:avLst/>
                  <a:gdLst>
                    <a:gd name="connsiteX0" fmla="*/ 76400 w 805062"/>
                    <a:gd name="connsiteY0" fmla="*/ 423458 h 2138401"/>
                    <a:gd name="connsiteX1" fmla="*/ 426920 w 805062"/>
                    <a:gd name="connsiteY1" fmla="*/ 1977405 h 2138401"/>
                    <a:gd name="connsiteX2" fmla="*/ 805063 w 805062"/>
                    <a:gd name="connsiteY2" fmla="*/ 1859407 h 2138401"/>
                    <a:gd name="connsiteX3" fmla="*/ 526933 w 805062"/>
                    <a:gd name="connsiteY3" fmla="*/ 50434 h 2138401"/>
                    <a:gd name="connsiteX4" fmla="*/ 5915 w 805062"/>
                    <a:gd name="connsiteY4" fmla="*/ 0 h 2138401"/>
                    <a:gd name="connsiteX5" fmla="*/ 76400 w 805062"/>
                    <a:gd name="connsiteY5" fmla="*/ 423458 h 21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062" h="2138401">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CE9AA4D-A49B-BEF8-E861-3D66178C756A}"/>
                    </a:ext>
                  </a:extLst>
                </p:cNvPr>
                <p:cNvSpPr/>
                <p:nvPr/>
              </p:nvSpPr>
              <p:spPr>
                <a:xfrm>
                  <a:off x="-1070885" y="2520548"/>
                  <a:ext cx="627567" cy="2056222"/>
                </a:xfrm>
                <a:custGeom>
                  <a:avLst/>
                  <a:gdLst>
                    <a:gd name="connsiteX0" fmla="*/ 578038 w 627567"/>
                    <a:gd name="connsiteY0" fmla="*/ 71369 h 2056222"/>
                    <a:gd name="connsiteX1" fmla="*/ 627568 w 627567"/>
                    <a:gd name="connsiteY1" fmla="*/ 765079 h 2056222"/>
                    <a:gd name="connsiteX2" fmla="*/ 536128 w 627567"/>
                    <a:gd name="connsiteY2" fmla="*/ 816465 h 2056222"/>
                    <a:gd name="connsiteX3" fmla="*/ 443736 w 627567"/>
                    <a:gd name="connsiteY3" fmla="*/ 1895568 h 2056222"/>
                    <a:gd name="connsiteX4" fmla="*/ 57973 w 627567"/>
                    <a:gd name="connsiteY4" fmla="*/ 1906987 h 2056222"/>
                    <a:gd name="connsiteX5" fmla="*/ 6538 w 627567"/>
                    <a:gd name="connsiteY5" fmla="*/ 535746 h 2056222"/>
                    <a:gd name="connsiteX6" fmla="*/ 29398 w 627567"/>
                    <a:gd name="connsiteY6" fmla="*/ 0 h 2056222"/>
                    <a:gd name="connsiteX7" fmla="*/ 578038 w 627567"/>
                    <a:gd name="connsiteY7" fmla="*/ 71369 h 20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67" h="2056222">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5C41E0E-069C-CEDC-C02E-0EF1AA4F547F}"/>
                    </a:ext>
                  </a:extLst>
                </p:cNvPr>
                <p:cNvSpPr/>
                <p:nvPr/>
              </p:nvSpPr>
              <p:spPr>
                <a:xfrm>
                  <a:off x="-1036736" y="4055606"/>
                  <a:ext cx="420990" cy="1859263"/>
                </a:xfrm>
                <a:custGeom>
                  <a:avLst/>
                  <a:gdLst>
                    <a:gd name="connsiteX0" fmla="*/ 393394 w 420990"/>
                    <a:gd name="connsiteY0" fmla="*/ 84548 h 1859263"/>
                    <a:gd name="connsiteX1" fmla="*/ 418159 w 420990"/>
                    <a:gd name="connsiteY1" fmla="*/ 614584 h 1859263"/>
                    <a:gd name="connsiteX2" fmla="*/ 381012 w 420990"/>
                    <a:gd name="connsiteY2" fmla="*/ 1824056 h 1859263"/>
                    <a:gd name="connsiteX3" fmla="*/ 101929 w 420990"/>
                    <a:gd name="connsiteY3" fmla="*/ 1859264 h 1859263"/>
                    <a:gd name="connsiteX4" fmla="*/ 12 w 420990"/>
                    <a:gd name="connsiteY4" fmla="*/ 169240 h 1859263"/>
                    <a:gd name="connsiteX5" fmla="*/ 393394 w 420990"/>
                    <a:gd name="connsiteY5" fmla="*/ 84548 h 185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90" h="1859263">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248EF21-18A9-48A1-8610-15054E298E1F}"/>
                    </a:ext>
                  </a:extLst>
                </p:cNvPr>
                <p:cNvSpPr/>
                <p:nvPr/>
              </p:nvSpPr>
              <p:spPr>
                <a:xfrm>
                  <a:off x="-1219650" y="1082695"/>
                  <a:ext cx="906825" cy="1867971"/>
                </a:xfrm>
                <a:custGeom>
                  <a:avLst/>
                  <a:gdLst>
                    <a:gd name="connsiteX0" fmla="*/ 643936 w 906825"/>
                    <a:gd name="connsiteY0" fmla="*/ 63757 h 1867971"/>
                    <a:gd name="connsiteX1" fmla="*/ 306751 w 906825"/>
                    <a:gd name="connsiteY1" fmla="*/ 0 h 1867971"/>
                    <a:gd name="connsiteX2" fmla="*/ 132443 w 906825"/>
                    <a:gd name="connsiteY2" fmla="*/ 196028 h 1867971"/>
                    <a:gd name="connsiteX3" fmla="*/ 46 w 906825"/>
                    <a:gd name="connsiteY3" fmla="*/ 757466 h 1867971"/>
                    <a:gd name="connsiteX4" fmla="*/ 129586 w 906825"/>
                    <a:gd name="connsiteY4" fmla="*/ 1867972 h 1867971"/>
                    <a:gd name="connsiteX5" fmla="*/ 906826 w 906825"/>
                    <a:gd name="connsiteY5" fmla="*/ 1618655 h 1867971"/>
                    <a:gd name="connsiteX6" fmla="*/ 643936 w 906825"/>
                    <a:gd name="connsiteY6" fmla="*/ 63757 h 18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25" h="1867971">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99CDA19-C8ED-86AC-C64E-BF1E88924ADC}"/>
                    </a:ext>
                  </a:extLst>
                </p:cNvPr>
                <p:cNvSpPr/>
                <p:nvPr/>
              </p:nvSpPr>
              <p:spPr>
                <a:xfrm>
                  <a:off x="-1089754" y="1264448"/>
                  <a:ext cx="895039" cy="1228152"/>
                </a:xfrm>
                <a:custGeom>
                  <a:avLst/>
                  <a:gdLst>
                    <a:gd name="connsiteX0" fmla="*/ 97797 w 895039"/>
                    <a:gd name="connsiteY0" fmla="*/ 0 h 1228152"/>
                    <a:gd name="connsiteX1" fmla="*/ 19692 w 895039"/>
                    <a:gd name="connsiteY1" fmla="*/ 299751 h 1228152"/>
                    <a:gd name="connsiteX2" fmla="*/ 446412 w 895039"/>
                    <a:gd name="connsiteY2" fmla="*/ 1054362 h 1228152"/>
                    <a:gd name="connsiteX3" fmla="*/ 775024 w 895039"/>
                    <a:gd name="connsiteY3" fmla="*/ 1218036 h 1228152"/>
                    <a:gd name="connsiteX4" fmla="*/ 887419 w 895039"/>
                    <a:gd name="connsiteY4" fmla="*/ 1167601 h 1228152"/>
                    <a:gd name="connsiteX5" fmla="*/ 895039 w 895039"/>
                    <a:gd name="connsiteY5" fmla="*/ 914478 h 1228152"/>
                    <a:gd name="connsiteX6" fmla="*/ 820744 w 895039"/>
                    <a:gd name="connsiteY6" fmla="*/ 906866 h 1228152"/>
                    <a:gd name="connsiteX7" fmla="*/ 776929 w 895039"/>
                    <a:gd name="connsiteY7" fmla="*/ 898301 h 1228152"/>
                    <a:gd name="connsiteX8" fmla="*/ 491179 w 895039"/>
                    <a:gd name="connsiteY8" fmla="*/ 411087 h 1228152"/>
                    <a:gd name="connsiteX9" fmla="*/ 97797 w 895039"/>
                    <a:gd name="connsiteY9" fmla="*/ 0 h 12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039" h="1228152">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9AB73CD-B75F-FE97-668A-82EEDB061A37}"/>
                    </a:ext>
                  </a:extLst>
                </p:cNvPr>
                <p:cNvSpPr/>
                <p:nvPr/>
              </p:nvSpPr>
              <p:spPr>
                <a:xfrm>
                  <a:off x="-970049" y="1059857"/>
                  <a:ext cx="372427" cy="250268"/>
                </a:xfrm>
                <a:custGeom>
                  <a:avLst/>
                  <a:gdLst>
                    <a:gd name="connsiteX0" fmla="*/ 372427 w 372427"/>
                    <a:gd name="connsiteY0" fmla="*/ 82788 h 250268"/>
                    <a:gd name="connsiteX1" fmla="*/ 305752 w 372427"/>
                    <a:gd name="connsiteY1" fmla="*/ 250268 h 250268"/>
                    <a:gd name="connsiteX2" fmla="*/ 0 w 372427"/>
                    <a:gd name="connsiteY2" fmla="*/ 90401 h 250268"/>
                    <a:gd name="connsiteX3" fmla="*/ 31432 w 372427"/>
                    <a:gd name="connsiteY3" fmla="*/ 0 h 250268"/>
                  </a:gdLst>
                  <a:ahLst/>
                  <a:cxnLst>
                    <a:cxn ang="0">
                      <a:pos x="connsiteX0" y="connsiteY0"/>
                    </a:cxn>
                    <a:cxn ang="0">
                      <a:pos x="connsiteX1" y="connsiteY1"/>
                    </a:cxn>
                    <a:cxn ang="0">
                      <a:pos x="connsiteX2" y="connsiteY2"/>
                    </a:cxn>
                    <a:cxn ang="0">
                      <a:pos x="connsiteX3" y="connsiteY3"/>
                    </a:cxn>
                  </a:cxnLst>
                  <a:rect l="l" t="t" r="r" b="b"/>
                  <a:pathLst>
                    <a:path w="372427" h="250268">
                      <a:moveTo>
                        <a:pt x="372427" y="82788"/>
                      </a:moveTo>
                      <a:lnTo>
                        <a:pt x="305752" y="250268"/>
                      </a:lnTo>
                      <a:lnTo>
                        <a:pt x="0" y="90401"/>
                      </a:lnTo>
                      <a:lnTo>
                        <a:pt x="31432" y="0"/>
                      </a:lnTo>
                      <a:close/>
                    </a:path>
                  </a:pathLst>
                </a:custGeom>
                <a:solidFill>
                  <a:srgbClr val="97D5F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1879CA8-72D8-E366-C857-C230DCFBF7C6}"/>
                    </a:ext>
                  </a:extLst>
                </p:cNvPr>
                <p:cNvSpPr/>
                <p:nvPr/>
              </p:nvSpPr>
              <p:spPr>
                <a:xfrm>
                  <a:off x="-597622" y="1105533"/>
                  <a:ext cx="68579" cy="136077"/>
                </a:xfrm>
                <a:custGeom>
                  <a:avLst/>
                  <a:gdLst>
                    <a:gd name="connsiteX0" fmla="*/ 6667 w 68579"/>
                    <a:gd name="connsiteY0" fmla="*/ 0 h 136077"/>
                    <a:gd name="connsiteX1" fmla="*/ 0 w 68579"/>
                    <a:gd name="connsiteY1" fmla="*/ 37112 h 136077"/>
                    <a:gd name="connsiteX2" fmla="*/ 68580 w 68579"/>
                    <a:gd name="connsiteY2" fmla="*/ 136077 h 136077"/>
                    <a:gd name="connsiteX3" fmla="*/ 66675 w 68579"/>
                    <a:gd name="connsiteY3" fmla="*/ 54241 h 136077"/>
                  </a:gdLst>
                  <a:ahLst/>
                  <a:cxnLst>
                    <a:cxn ang="0">
                      <a:pos x="connsiteX0" y="connsiteY0"/>
                    </a:cxn>
                    <a:cxn ang="0">
                      <a:pos x="connsiteX1" y="connsiteY1"/>
                    </a:cxn>
                    <a:cxn ang="0">
                      <a:pos x="connsiteX2" y="connsiteY2"/>
                    </a:cxn>
                    <a:cxn ang="0">
                      <a:pos x="connsiteX3" y="connsiteY3"/>
                    </a:cxn>
                  </a:cxnLst>
                  <a:rect l="l" t="t" r="r" b="b"/>
                  <a:pathLst>
                    <a:path w="68579" h="136077">
                      <a:moveTo>
                        <a:pt x="6667" y="0"/>
                      </a:moveTo>
                      <a:lnTo>
                        <a:pt x="0" y="37112"/>
                      </a:lnTo>
                      <a:lnTo>
                        <a:pt x="68580" y="136077"/>
                      </a:lnTo>
                      <a:lnTo>
                        <a:pt x="66675" y="54241"/>
                      </a:lnTo>
                      <a:close/>
                    </a:path>
                  </a:pathLst>
                </a:custGeom>
                <a:solidFill>
                  <a:srgbClr val="97D5F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43A0D6F-0D1B-6DC5-FD5D-5062EA23894D}"/>
                    </a:ext>
                  </a:extLst>
                </p:cNvPr>
                <p:cNvSpPr/>
                <p:nvPr/>
              </p:nvSpPr>
              <p:spPr>
                <a:xfrm>
                  <a:off x="-497861" y="4255297"/>
                  <a:ext cx="541271" cy="1652912"/>
                </a:xfrm>
                <a:custGeom>
                  <a:avLst/>
                  <a:gdLst>
                    <a:gd name="connsiteX0" fmla="*/ 306004 w 541271"/>
                    <a:gd name="connsiteY0" fmla="*/ 75176 h 1652912"/>
                    <a:gd name="connsiteX1" fmla="*/ 51687 w 541271"/>
                    <a:gd name="connsiteY1" fmla="*/ 96110 h 1652912"/>
                    <a:gd name="connsiteX2" fmla="*/ 266000 w 541271"/>
                    <a:gd name="connsiteY2" fmla="*/ 1652912 h 1652912"/>
                    <a:gd name="connsiteX3" fmla="*/ 541272 w 541271"/>
                    <a:gd name="connsiteY3" fmla="*/ 1558705 h 1652912"/>
                    <a:gd name="connsiteX4" fmla="*/ 377442 w 541271"/>
                    <a:gd name="connsiteY4" fmla="*/ 0 h 1652912"/>
                    <a:gd name="connsiteX5" fmla="*/ 306004 w 541271"/>
                    <a:gd name="connsiteY5" fmla="*/ 75176 h 165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71" h="1652912">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w="9525" cap="flat">
                  <a:noFill/>
                  <a:prstDash val="solid"/>
                  <a:miter/>
                </a:ln>
              </p:spPr>
              <p:txBody>
                <a:bodyPr rtlCol="0" anchor="ctr"/>
                <a:lstStyle/>
                <a:p>
                  <a:endParaRPr lang="en-US"/>
                </a:p>
              </p:txBody>
            </p:sp>
            <p:grpSp>
              <p:nvGrpSpPr>
                <p:cNvPr id="38" name="Gráfico 2">
                  <a:extLst>
                    <a:ext uri="{FF2B5EF4-FFF2-40B4-BE49-F238E27FC236}">
                      <a16:creationId xmlns:a16="http://schemas.microsoft.com/office/drawing/2014/main" id="{AE0FE387-B800-4AFE-C9EF-207400E311E4}"/>
                    </a:ext>
                  </a:extLst>
                </p:cNvPr>
                <p:cNvGrpSpPr/>
                <p:nvPr/>
              </p:nvGrpSpPr>
              <p:grpSpPr>
                <a:xfrm>
                  <a:off x="-1054396" y="317534"/>
                  <a:ext cx="525047" cy="719944"/>
                  <a:chOff x="-1054396" y="317534"/>
                  <a:chExt cx="525047" cy="719944"/>
                </a:xfrm>
              </p:grpSpPr>
              <p:sp>
                <p:nvSpPr>
                  <p:cNvPr id="51" name="Freeform: Shape 50">
                    <a:extLst>
                      <a:ext uri="{FF2B5EF4-FFF2-40B4-BE49-F238E27FC236}">
                        <a16:creationId xmlns:a16="http://schemas.microsoft.com/office/drawing/2014/main" id="{F41043AD-3108-2E97-F78D-50501298A5D3}"/>
                      </a:ext>
                    </a:extLst>
                  </p:cNvPr>
                  <p:cNvSpPr/>
                  <p:nvPr/>
                </p:nvSpPr>
                <p:spPr>
                  <a:xfrm>
                    <a:off x="-862417" y="317534"/>
                    <a:ext cx="313108" cy="205452"/>
                  </a:xfrm>
                  <a:custGeom>
                    <a:avLst/>
                    <a:gdLst>
                      <a:gd name="connsiteX0" fmla="*/ 15240 w 313108"/>
                      <a:gd name="connsiteY0" fmla="*/ 117128 h 205452"/>
                      <a:gd name="connsiteX1" fmla="*/ 0 w 313108"/>
                      <a:gd name="connsiteY1" fmla="*/ 36243 h 205452"/>
                      <a:gd name="connsiteX2" fmla="*/ 33338 w 313108"/>
                      <a:gd name="connsiteY2" fmla="*/ 29582 h 205452"/>
                      <a:gd name="connsiteX3" fmla="*/ 121920 w 313108"/>
                      <a:gd name="connsiteY3" fmla="*/ 12453 h 205452"/>
                      <a:gd name="connsiteX4" fmla="*/ 175260 w 313108"/>
                      <a:gd name="connsiteY4" fmla="*/ 1986 h 205452"/>
                      <a:gd name="connsiteX5" fmla="*/ 302895 w 313108"/>
                      <a:gd name="connsiteY5" fmla="*/ 88580 h 205452"/>
                      <a:gd name="connsiteX6" fmla="*/ 312420 w 313108"/>
                      <a:gd name="connsiteY6" fmla="*/ 136160 h 205452"/>
                      <a:gd name="connsiteX7" fmla="*/ 284798 w 313108"/>
                      <a:gd name="connsiteY7" fmla="*/ 176127 h 205452"/>
                      <a:gd name="connsiteX8" fmla="*/ 284798 w 313108"/>
                      <a:gd name="connsiteY8" fmla="*/ 176127 h 205452"/>
                      <a:gd name="connsiteX9" fmla="*/ 196215 w 313108"/>
                      <a:gd name="connsiteY9" fmla="*/ 193255 h 205452"/>
                      <a:gd name="connsiteX10" fmla="*/ 142875 w 313108"/>
                      <a:gd name="connsiteY10" fmla="*/ 203723 h 205452"/>
                      <a:gd name="connsiteX11" fmla="*/ 15240 w 313108"/>
                      <a:gd name="connsiteY11" fmla="*/ 117128 h 20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108" h="205452">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C559BFB-F9DC-5F8F-57A8-2C31B934F265}"/>
                      </a:ext>
                    </a:extLst>
                  </p:cNvPr>
                  <p:cNvSpPr/>
                  <p:nvPr/>
                </p:nvSpPr>
                <p:spPr>
                  <a:xfrm>
                    <a:off x="-1013293" y="371222"/>
                    <a:ext cx="483943" cy="666255"/>
                  </a:xfrm>
                  <a:custGeom>
                    <a:avLst/>
                    <a:gdLst>
                      <a:gd name="connsiteX0" fmla="*/ 69913 w 483943"/>
                      <a:gd name="connsiteY0" fmla="*/ 573492 h 666255"/>
                      <a:gd name="connsiteX1" fmla="*/ 206121 w 483943"/>
                      <a:gd name="connsiteY1" fmla="*/ 664845 h 666255"/>
                      <a:gd name="connsiteX2" fmla="*/ 328041 w 483943"/>
                      <a:gd name="connsiteY2" fmla="*/ 641055 h 666255"/>
                      <a:gd name="connsiteX3" fmla="*/ 480441 w 483943"/>
                      <a:gd name="connsiteY3" fmla="*/ 415528 h 666255"/>
                      <a:gd name="connsiteX4" fmla="*/ 415671 w 483943"/>
                      <a:gd name="connsiteY4" fmla="*/ 78665 h 666255"/>
                      <a:gd name="connsiteX5" fmla="*/ 302323 w 483943"/>
                      <a:gd name="connsiteY5" fmla="*/ 1586 h 666255"/>
                      <a:gd name="connsiteX6" fmla="*/ 87058 w 483943"/>
                      <a:gd name="connsiteY6" fmla="*/ 43456 h 666255"/>
                      <a:gd name="connsiteX7" fmla="*/ 1333 w 483943"/>
                      <a:gd name="connsiteY7" fmla="*/ 198565 h 666255"/>
                      <a:gd name="connsiteX8" fmla="*/ 69913 w 483943"/>
                      <a:gd name="connsiteY8" fmla="*/ 573492 h 6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43" h="666255">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AB3326-E6A0-0A72-3104-8CD912A26C7A}"/>
                      </a:ext>
                    </a:extLst>
                  </p:cNvPr>
                  <p:cNvSpPr/>
                  <p:nvPr/>
                </p:nvSpPr>
                <p:spPr>
                  <a:xfrm>
                    <a:off x="-1054396" y="323026"/>
                    <a:ext cx="438770" cy="402339"/>
                  </a:xfrm>
                  <a:custGeom>
                    <a:avLst/>
                    <a:gdLst>
                      <a:gd name="connsiteX0" fmla="*/ 184360 w 438770"/>
                      <a:gd name="connsiteY0" fmla="*/ 31702 h 402339"/>
                      <a:gd name="connsiteX1" fmla="*/ 110064 w 438770"/>
                      <a:gd name="connsiteY1" fmla="*/ 84991 h 402339"/>
                      <a:gd name="connsiteX2" fmla="*/ 90062 w 438770"/>
                      <a:gd name="connsiteY2" fmla="*/ 100217 h 402339"/>
                      <a:gd name="connsiteX3" fmla="*/ 68154 w 438770"/>
                      <a:gd name="connsiteY3" fmla="*/ 104023 h 402339"/>
                      <a:gd name="connsiteX4" fmla="*/ 1479 w 438770"/>
                      <a:gd name="connsiteY4" fmla="*/ 202988 h 402339"/>
                      <a:gd name="connsiteX5" fmla="*/ 34817 w 438770"/>
                      <a:gd name="connsiteY5" fmla="*/ 378081 h 402339"/>
                      <a:gd name="connsiteX6" fmla="*/ 69107 w 438770"/>
                      <a:gd name="connsiteY6" fmla="*/ 401871 h 402339"/>
                      <a:gd name="connsiteX7" fmla="*/ 69107 w 438770"/>
                      <a:gd name="connsiteY7" fmla="*/ 401871 h 402339"/>
                      <a:gd name="connsiteX8" fmla="*/ 92919 w 438770"/>
                      <a:gd name="connsiteY8" fmla="*/ 367613 h 402339"/>
                      <a:gd name="connsiteX9" fmla="*/ 82442 w 438770"/>
                      <a:gd name="connsiteY9" fmla="*/ 313373 h 402339"/>
                      <a:gd name="connsiteX10" fmla="*/ 129114 w 438770"/>
                      <a:gd name="connsiteY10" fmla="*/ 243907 h 402339"/>
                      <a:gd name="connsiteX11" fmla="*/ 163404 w 438770"/>
                      <a:gd name="connsiteY11" fmla="*/ 237246 h 402339"/>
                      <a:gd name="connsiteX12" fmla="*/ 251987 w 438770"/>
                      <a:gd name="connsiteY12" fmla="*/ 220117 h 402339"/>
                      <a:gd name="connsiteX13" fmla="*/ 305327 w 438770"/>
                      <a:gd name="connsiteY13" fmla="*/ 209650 h 402339"/>
                      <a:gd name="connsiteX14" fmla="*/ 437724 w 438770"/>
                      <a:gd name="connsiteY14" fmla="*/ 97362 h 402339"/>
                      <a:gd name="connsiteX15" fmla="*/ 437724 w 438770"/>
                      <a:gd name="connsiteY15" fmla="*/ 31702 h 402339"/>
                      <a:gd name="connsiteX16" fmla="*/ 345332 w 438770"/>
                      <a:gd name="connsiteY16" fmla="*/ 300 h 402339"/>
                      <a:gd name="connsiteX17" fmla="*/ 184360 w 438770"/>
                      <a:gd name="connsiteY17" fmla="*/ 31702 h 40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70" h="402339">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0D4048A-A1E5-C275-9DC1-7BFAAA30B6CC}"/>
                      </a:ext>
                    </a:extLst>
                  </p:cNvPr>
                  <p:cNvSpPr/>
                  <p:nvPr/>
                </p:nvSpPr>
                <p:spPr>
                  <a:xfrm>
                    <a:off x="-1029127" y="703899"/>
                    <a:ext cx="118132" cy="165702"/>
                  </a:xfrm>
                  <a:custGeom>
                    <a:avLst/>
                    <a:gdLst>
                      <a:gd name="connsiteX0" fmla="*/ 105750 w 118132"/>
                      <a:gd name="connsiteY0" fmla="*/ 41933 h 165702"/>
                      <a:gd name="connsiteX1" fmla="*/ 45742 w 118132"/>
                      <a:gd name="connsiteY1" fmla="*/ 1015 h 165702"/>
                      <a:gd name="connsiteX2" fmla="*/ 45742 w 118132"/>
                      <a:gd name="connsiteY2" fmla="*/ 1015 h 165702"/>
                      <a:gd name="connsiteX3" fmla="*/ 975 w 118132"/>
                      <a:gd name="connsiteY3" fmla="*/ 66674 h 165702"/>
                      <a:gd name="connsiteX4" fmla="*/ 12404 w 118132"/>
                      <a:gd name="connsiteY4" fmla="*/ 123770 h 165702"/>
                      <a:gd name="connsiteX5" fmla="*/ 73365 w 118132"/>
                      <a:gd name="connsiteY5" fmla="*/ 164688 h 165702"/>
                      <a:gd name="connsiteX6" fmla="*/ 77175 w 118132"/>
                      <a:gd name="connsiteY6" fmla="*/ 163736 h 165702"/>
                      <a:gd name="connsiteX7" fmla="*/ 118132 w 118132"/>
                      <a:gd name="connsiteY7" fmla="*/ 124721 h 1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2" h="16570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w="9525" cap="flat">
                    <a:noFill/>
                    <a:prstDash val="solid"/>
                    <a:miter/>
                  </a:ln>
                </p:spPr>
                <p:txBody>
                  <a:bodyPr rtlCol="0" anchor="ctr"/>
                  <a:lstStyle/>
                  <a:p>
                    <a:endParaRPr lang="en-US"/>
                  </a:p>
                </p:txBody>
              </p:sp>
            </p:grpSp>
          </p:grpSp>
        </p:grpSp>
        <p:sp>
          <p:nvSpPr>
            <p:cNvPr id="55" name="Freeform: Shape 54">
              <a:extLst>
                <a:ext uri="{FF2B5EF4-FFF2-40B4-BE49-F238E27FC236}">
                  <a16:creationId xmlns:a16="http://schemas.microsoft.com/office/drawing/2014/main" id="{B7A01ECF-99BB-00F9-C034-197819B82BE0}"/>
                </a:ext>
              </a:extLst>
            </p:cNvPr>
            <p:cNvSpPr/>
            <p:nvPr/>
          </p:nvSpPr>
          <p:spPr>
            <a:xfrm>
              <a:off x="217717" y="1355801"/>
              <a:ext cx="160972" cy="294041"/>
            </a:xfrm>
            <a:custGeom>
              <a:avLst/>
              <a:gdLst>
                <a:gd name="connsiteX0" fmla="*/ 0 w 160972"/>
                <a:gd name="connsiteY0" fmla="*/ 10468 h 294041"/>
                <a:gd name="connsiteX1" fmla="*/ 125730 w 160972"/>
                <a:gd name="connsiteY1" fmla="*/ 0 h 294041"/>
                <a:gd name="connsiteX2" fmla="*/ 160973 w 160972"/>
                <a:gd name="connsiteY2" fmla="*/ 244559 h 294041"/>
                <a:gd name="connsiteX3" fmla="*/ 95250 w 160972"/>
                <a:gd name="connsiteY3" fmla="*/ 294041 h 294041"/>
              </a:gdLst>
              <a:ahLst/>
              <a:cxnLst>
                <a:cxn ang="0">
                  <a:pos x="connsiteX0" y="connsiteY0"/>
                </a:cxn>
                <a:cxn ang="0">
                  <a:pos x="connsiteX1" y="connsiteY1"/>
                </a:cxn>
                <a:cxn ang="0">
                  <a:pos x="connsiteX2" y="connsiteY2"/>
                </a:cxn>
                <a:cxn ang="0">
                  <a:pos x="connsiteX3" y="connsiteY3"/>
                </a:cxn>
              </a:cxnLst>
              <a:rect l="l" t="t" r="r" b="b"/>
              <a:pathLst>
                <a:path w="160972" h="294041">
                  <a:moveTo>
                    <a:pt x="0" y="10468"/>
                  </a:moveTo>
                  <a:lnTo>
                    <a:pt x="125730" y="0"/>
                  </a:lnTo>
                  <a:lnTo>
                    <a:pt x="160973" y="244559"/>
                  </a:lnTo>
                  <a:lnTo>
                    <a:pt x="95250" y="294041"/>
                  </a:lnTo>
                  <a:close/>
                </a:path>
              </a:pathLst>
            </a:custGeom>
            <a:solidFill>
              <a:srgbClr val="8CCFE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FFDD1E0-AE53-E507-C5E8-633024F1E245}"/>
                </a:ext>
              </a:extLst>
            </p:cNvPr>
            <p:cNvSpPr/>
            <p:nvPr/>
          </p:nvSpPr>
          <p:spPr>
            <a:xfrm>
              <a:off x="-312824" y="2163701"/>
              <a:ext cx="119062" cy="329250"/>
            </a:xfrm>
            <a:custGeom>
              <a:avLst/>
              <a:gdLst>
                <a:gd name="connsiteX0" fmla="*/ 0 w 119062"/>
                <a:gd name="connsiteY0" fmla="*/ 0 h 329250"/>
                <a:gd name="connsiteX1" fmla="*/ 119063 w 119062"/>
                <a:gd name="connsiteY1" fmla="*/ 0 h 329250"/>
                <a:gd name="connsiteX2" fmla="*/ 119063 w 119062"/>
                <a:gd name="connsiteY2" fmla="*/ 303557 h 329250"/>
                <a:gd name="connsiteX3" fmla="*/ 33338 w 119062"/>
                <a:gd name="connsiteY3" fmla="*/ 329250 h 329250"/>
              </a:gdLst>
              <a:ahLst/>
              <a:cxnLst>
                <a:cxn ang="0">
                  <a:pos x="connsiteX0" y="connsiteY0"/>
                </a:cxn>
                <a:cxn ang="0">
                  <a:pos x="connsiteX1" y="connsiteY1"/>
                </a:cxn>
                <a:cxn ang="0">
                  <a:pos x="connsiteX2" y="connsiteY2"/>
                </a:cxn>
                <a:cxn ang="0">
                  <a:pos x="connsiteX3" y="connsiteY3"/>
                </a:cxn>
              </a:cxnLst>
              <a:rect l="l" t="t" r="r" b="b"/>
              <a:pathLst>
                <a:path w="119062" h="329250">
                  <a:moveTo>
                    <a:pt x="0" y="0"/>
                  </a:moveTo>
                  <a:lnTo>
                    <a:pt x="119063" y="0"/>
                  </a:lnTo>
                  <a:lnTo>
                    <a:pt x="119063" y="303557"/>
                  </a:lnTo>
                  <a:lnTo>
                    <a:pt x="33338" y="329250"/>
                  </a:lnTo>
                  <a:close/>
                </a:path>
              </a:pathLst>
            </a:custGeom>
            <a:solidFill>
              <a:srgbClr val="97D5F6"/>
            </a:solidFill>
            <a:ln w="9525" cap="flat">
              <a:noFill/>
              <a:prstDash val="solid"/>
              <a:miter/>
            </a:ln>
          </p:spPr>
          <p:txBody>
            <a:bodyPr rtlCol="0" anchor="ctr"/>
            <a:lstStyle/>
            <a:p>
              <a:endParaRPr lang="en-US"/>
            </a:p>
          </p:txBody>
        </p:sp>
        <p:grpSp>
          <p:nvGrpSpPr>
            <p:cNvPr id="57" name="Gráfico 2">
              <a:extLst>
                <a:ext uri="{FF2B5EF4-FFF2-40B4-BE49-F238E27FC236}">
                  <a16:creationId xmlns:a16="http://schemas.microsoft.com/office/drawing/2014/main" id="{ED9D5711-F97F-D0BB-5BB1-3ECDEF91044E}"/>
                </a:ext>
              </a:extLst>
            </p:cNvPr>
            <p:cNvGrpSpPr/>
            <p:nvPr/>
          </p:nvGrpSpPr>
          <p:grpSpPr>
            <a:xfrm>
              <a:off x="212954" y="1983851"/>
              <a:ext cx="420052" cy="280858"/>
              <a:chOff x="212954" y="1983851"/>
              <a:chExt cx="420052" cy="280858"/>
            </a:xfrm>
            <a:solidFill>
              <a:srgbClr val="F8B78C"/>
            </a:solidFill>
          </p:grpSpPr>
          <p:grpSp>
            <p:nvGrpSpPr>
              <p:cNvPr id="58" name="Gráfico 2">
                <a:extLst>
                  <a:ext uri="{FF2B5EF4-FFF2-40B4-BE49-F238E27FC236}">
                    <a16:creationId xmlns:a16="http://schemas.microsoft.com/office/drawing/2014/main" id="{13FCD4F4-A286-37D7-62CB-1C1492839AB5}"/>
                  </a:ext>
                </a:extLst>
              </p:cNvPr>
              <p:cNvGrpSpPr/>
              <p:nvPr/>
            </p:nvGrpSpPr>
            <p:grpSpPr>
              <a:xfrm>
                <a:off x="225337" y="1983851"/>
                <a:ext cx="407669" cy="254145"/>
                <a:chOff x="225337" y="1983851"/>
                <a:chExt cx="407669" cy="254145"/>
              </a:xfrm>
              <a:solidFill>
                <a:srgbClr val="F8B78C"/>
              </a:solidFill>
            </p:grpSpPr>
            <p:sp>
              <p:nvSpPr>
                <p:cNvPr id="59" name="Freeform: Shape 58">
                  <a:extLst>
                    <a:ext uri="{FF2B5EF4-FFF2-40B4-BE49-F238E27FC236}">
                      <a16:creationId xmlns:a16="http://schemas.microsoft.com/office/drawing/2014/main" id="{62252CCC-7B82-ADBE-ADF1-C32E5B2CA62C}"/>
                    </a:ext>
                  </a:extLst>
                </p:cNvPr>
                <p:cNvSpPr/>
                <p:nvPr/>
              </p:nvSpPr>
              <p:spPr>
                <a:xfrm>
                  <a:off x="225337" y="2080062"/>
                  <a:ext cx="274319" cy="157933"/>
                </a:xfrm>
                <a:custGeom>
                  <a:avLst/>
                  <a:gdLst>
                    <a:gd name="connsiteX0" fmla="*/ 0 w 274319"/>
                    <a:gd name="connsiteY0" fmla="*/ 115042 h 157933"/>
                    <a:gd name="connsiteX1" fmla="*/ 62865 w 274319"/>
                    <a:gd name="connsiteY1" fmla="*/ 57946 h 157933"/>
                    <a:gd name="connsiteX2" fmla="*/ 135255 w 274319"/>
                    <a:gd name="connsiteY2" fmla="*/ 8464 h 157933"/>
                    <a:gd name="connsiteX3" fmla="*/ 245745 w 274319"/>
                    <a:gd name="connsiteY3" fmla="*/ 45575 h 157933"/>
                    <a:gd name="connsiteX4" fmla="*/ 274320 w 274319"/>
                    <a:gd name="connsiteY4" fmla="*/ 110284 h 157933"/>
                    <a:gd name="connsiteX5" fmla="*/ 194310 w 274319"/>
                    <a:gd name="connsiteY5" fmla="*/ 149299 h 157933"/>
                    <a:gd name="connsiteX6" fmla="*/ 24765 w 274319"/>
                    <a:gd name="connsiteY6" fmla="*/ 152154 h 157933"/>
                    <a:gd name="connsiteX7" fmla="*/ 0 w 274319"/>
                    <a:gd name="connsiteY7" fmla="*/ 115042 h 1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19" h="157933">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0594928-DB32-3773-98E7-F0F44E6E41D8}"/>
                    </a:ext>
                  </a:extLst>
                </p:cNvPr>
                <p:cNvSpPr/>
                <p:nvPr/>
              </p:nvSpPr>
              <p:spPr>
                <a:xfrm>
                  <a:off x="454890" y="2093284"/>
                  <a:ext cx="178117" cy="118948"/>
                </a:xfrm>
                <a:custGeom>
                  <a:avLst/>
                  <a:gdLst>
                    <a:gd name="connsiteX0" fmla="*/ 31432 w 178117"/>
                    <a:gd name="connsiteY0" fmla="*/ 118949 h 118948"/>
                    <a:gd name="connsiteX1" fmla="*/ 108585 w 178117"/>
                    <a:gd name="connsiteY1" fmla="*/ 63757 h 118948"/>
                    <a:gd name="connsiteX2" fmla="*/ 178117 w 178117"/>
                    <a:gd name="connsiteY2" fmla="*/ 9516 h 118948"/>
                    <a:gd name="connsiteX3" fmla="*/ 160972 w 178117"/>
                    <a:gd name="connsiteY3" fmla="*/ 0 h 118948"/>
                    <a:gd name="connsiteX4" fmla="*/ 106680 w 178117"/>
                    <a:gd name="connsiteY4" fmla="*/ 31403 h 118948"/>
                    <a:gd name="connsiteX5" fmla="*/ 0 w 178117"/>
                    <a:gd name="connsiteY5" fmla="*/ 38064 h 118948"/>
                    <a:gd name="connsiteX6" fmla="*/ 10477 w 178117"/>
                    <a:gd name="connsiteY6" fmla="*/ 65660 h 1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17" h="118948">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503E19B-481F-616F-AD65-B7C522278545}"/>
                    </a:ext>
                  </a:extLst>
                </p:cNvPr>
                <p:cNvSpPr/>
                <p:nvPr/>
              </p:nvSpPr>
              <p:spPr>
                <a:xfrm>
                  <a:off x="438697" y="2020963"/>
                  <a:ext cx="144780" cy="137980"/>
                </a:xfrm>
                <a:custGeom>
                  <a:avLst/>
                  <a:gdLst>
                    <a:gd name="connsiteX0" fmla="*/ 100013 w 144780"/>
                    <a:gd name="connsiteY0" fmla="*/ 78031 h 137980"/>
                    <a:gd name="connsiteX1" fmla="*/ 144780 w 144780"/>
                    <a:gd name="connsiteY1" fmla="*/ 14274 h 137980"/>
                    <a:gd name="connsiteX2" fmla="*/ 131445 w 144780"/>
                    <a:gd name="connsiteY2" fmla="*/ 0 h 137980"/>
                    <a:gd name="connsiteX3" fmla="*/ 76200 w 144780"/>
                    <a:gd name="connsiteY3" fmla="*/ 55192 h 137980"/>
                    <a:gd name="connsiteX4" fmla="*/ 0 w 144780"/>
                    <a:gd name="connsiteY4" fmla="*/ 90401 h 137980"/>
                    <a:gd name="connsiteX5" fmla="*/ 26670 w 144780"/>
                    <a:gd name="connsiteY5" fmla="*/ 137981 h 13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37980">
                      <a:moveTo>
                        <a:pt x="100013" y="78031"/>
                      </a:moveTo>
                      <a:lnTo>
                        <a:pt x="144780" y="14274"/>
                      </a:lnTo>
                      <a:lnTo>
                        <a:pt x="131445" y="0"/>
                      </a:lnTo>
                      <a:lnTo>
                        <a:pt x="76200" y="55192"/>
                      </a:lnTo>
                      <a:lnTo>
                        <a:pt x="0" y="90401"/>
                      </a:lnTo>
                      <a:lnTo>
                        <a:pt x="26670" y="137981"/>
                      </a:lnTo>
                      <a:close/>
                    </a:path>
                  </a:pathLst>
                </a:custGeom>
                <a:solidFill>
                  <a:srgbClr val="F8B78C"/>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23C53F0-E935-4239-20EA-4E97298584B2}"/>
                    </a:ext>
                  </a:extLst>
                </p:cNvPr>
                <p:cNvSpPr/>
                <p:nvPr/>
              </p:nvSpPr>
              <p:spPr>
                <a:xfrm>
                  <a:off x="418694" y="2001931"/>
                  <a:ext cx="121920" cy="116094"/>
                </a:xfrm>
                <a:custGeom>
                  <a:avLst/>
                  <a:gdLst>
                    <a:gd name="connsiteX0" fmla="*/ 121920 w 121920"/>
                    <a:gd name="connsiteY0" fmla="*/ 1903 h 116094"/>
                    <a:gd name="connsiteX1" fmla="*/ 89535 w 121920"/>
                    <a:gd name="connsiteY1" fmla="*/ 55192 h 116094"/>
                    <a:gd name="connsiteX2" fmla="*/ 73343 w 121920"/>
                    <a:gd name="connsiteY2" fmla="*/ 93256 h 116094"/>
                    <a:gd name="connsiteX3" fmla="*/ 32385 w 121920"/>
                    <a:gd name="connsiteY3" fmla="*/ 116094 h 116094"/>
                    <a:gd name="connsiteX4" fmla="*/ 0 w 121920"/>
                    <a:gd name="connsiteY4" fmla="*/ 85643 h 116094"/>
                    <a:gd name="connsiteX5" fmla="*/ 43815 w 121920"/>
                    <a:gd name="connsiteY5" fmla="*/ 62805 h 116094"/>
                    <a:gd name="connsiteX6" fmla="*/ 98108 w 121920"/>
                    <a:gd name="connsiteY6" fmla="*/ 0 h 1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 h="116094">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535B96E-A071-44F4-D261-A945FC95260C}"/>
                    </a:ext>
                  </a:extLst>
                </p:cNvPr>
                <p:cNvSpPr/>
                <p:nvPr/>
              </p:nvSpPr>
              <p:spPr>
                <a:xfrm>
                  <a:off x="386310" y="1983851"/>
                  <a:ext cx="95250" cy="117997"/>
                </a:xfrm>
                <a:custGeom>
                  <a:avLst/>
                  <a:gdLst>
                    <a:gd name="connsiteX0" fmla="*/ 95250 w 95250"/>
                    <a:gd name="connsiteY0" fmla="*/ 0 h 117997"/>
                    <a:gd name="connsiteX1" fmla="*/ 53340 w 95250"/>
                    <a:gd name="connsiteY1" fmla="*/ 104675 h 117997"/>
                    <a:gd name="connsiteX2" fmla="*/ 23813 w 95250"/>
                    <a:gd name="connsiteY2" fmla="*/ 117997 h 117997"/>
                    <a:gd name="connsiteX3" fmla="*/ 0 w 95250"/>
                    <a:gd name="connsiteY3" fmla="*/ 98965 h 117997"/>
                    <a:gd name="connsiteX4" fmla="*/ 36195 w 95250"/>
                    <a:gd name="connsiteY4" fmla="*/ 58999 h 117997"/>
                    <a:gd name="connsiteX5" fmla="*/ 76200 w 95250"/>
                    <a:gd name="connsiteY5" fmla="*/ 5710 h 1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17997">
                      <a:moveTo>
                        <a:pt x="95250" y="0"/>
                      </a:moveTo>
                      <a:lnTo>
                        <a:pt x="53340" y="104675"/>
                      </a:lnTo>
                      <a:lnTo>
                        <a:pt x="23813" y="117997"/>
                      </a:lnTo>
                      <a:lnTo>
                        <a:pt x="0" y="98965"/>
                      </a:lnTo>
                      <a:lnTo>
                        <a:pt x="36195" y="58999"/>
                      </a:lnTo>
                      <a:lnTo>
                        <a:pt x="76200" y="5710"/>
                      </a:lnTo>
                      <a:close/>
                    </a:path>
                  </a:pathLst>
                </a:custGeom>
                <a:solidFill>
                  <a:srgbClr val="F8B78C"/>
                </a:solidFill>
                <a:ln w="952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690AC951-3D2A-8110-FEEB-82C6498F6A8D}"/>
                  </a:ext>
                </a:extLst>
              </p:cNvPr>
              <p:cNvSpPr/>
              <p:nvPr/>
            </p:nvSpPr>
            <p:spPr>
              <a:xfrm>
                <a:off x="212954" y="2158934"/>
                <a:ext cx="337387" cy="105774"/>
              </a:xfrm>
              <a:custGeom>
                <a:avLst/>
                <a:gdLst>
                  <a:gd name="connsiteX0" fmla="*/ 4763 w 337387"/>
                  <a:gd name="connsiteY0" fmla="*/ 100877 h 105774"/>
                  <a:gd name="connsiteX1" fmla="*/ 96203 w 337387"/>
                  <a:gd name="connsiteY1" fmla="*/ 84700 h 105774"/>
                  <a:gd name="connsiteX2" fmla="*/ 250508 w 337387"/>
                  <a:gd name="connsiteY2" fmla="*/ 100877 h 105774"/>
                  <a:gd name="connsiteX3" fmla="*/ 332423 w 337387"/>
                  <a:gd name="connsiteY3" fmla="*/ 79943 h 105774"/>
                  <a:gd name="connsiteX4" fmla="*/ 302895 w 337387"/>
                  <a:gd name="connsiteY4" fmla="*/ 52346 h 105774"/>
                  <a:gd name="connsiteX5" fmla="*/ 236220 w 337387"/>
                  <a:gd name="connsiteY5" fmla="*/ 45685 h 105774"/>
                  <a:gd name="connsiteX6" fmla="*/ 144780 w 337387"/>
                  <a:gd name="connsiteY6" fmla="*/ 9 h 105774"/>
                  <a:gd name="connsiteX7" fmla="*/ 0 w 337387"/>
                  <a:gd name="connsiteY7" fmla="*/ 75185 h 105774"/>
                  <a:gd name="connsiteX8" fmla="*/ 4763 w 337387"/>
                  <a:gd name="connsiteY8" fmla="*/ 100877 h 10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87" h="105774">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w="9525" cap="flat">
                <a:noFill/>
                <a:prstDash val="solid"/>
                <a:miter/>
              </a:ln>
            </p:spPr>
            <p:txBody>
              <a:bodyPr rtlCol="0" anchor="ctr"/>
              <a:lstStyle/>
              <a:p>
                <a:endParaRPr lang="en-US"/>
              </a:p>
            </p:txBody>
          </p:sp>
        </p:grpSp>
      </p:grpSp>
      <p:sp>
        <p:nvSpPr>
          <p:cNvPr id="4" name="TextBox 3">
            <a:extLst>
              <a:ext uri="{FF2B5EF4-FFF2-40B4-BE49-F238E27FC236}">
                <a16:creationId xmlns:a16="http://schemas.microsoft.com/office/drawing/2014/main" id="{B574AE07-1CE3-7698-FAEF-770E9C73F65E}"/>
              </a:ext>
            </a:extLst>
          </p:cNvPr>
          <p:cNvSpPr txBox="1"/>
          <p:nvPr/>
        </p:nvSpPr>
        <p:spPr>
          <a:xfrm>
            <a:off x="2218138" y="1809750"/>
            <a:ext cx="6062474" cy="3023905"/>
          </a:xfrm>
          <a:prstGeom prst="rect">
            <a:avLst/>
          </a:prstGeom>
          <a:noFill/>
        </p:spPr>
        <p:txBody>
          <a:bodyPr wrap="square">
            <a:spAutoFit/>
          </a:bodyPr>
          <a:lstStyle/>
          <a:p>
            <a:pPr algn="l"/>
            <a:r>
              <a:rPr lang="en-US" b="1" i="1" dirty="0">
                <a:solidFill>
                  <a:srgbClr val="0D0D0D"/>
                </a:solidFill>
                <a:effectLst/>
                <a:latin typeface="Segoe UI" panose="020B0502040204020203" pitchFamily="34" charset="0"/>
                <a:cs typeface="Segoe UI" panose="020B0502040204020203" pitchFamily="34" charset="0"/>
              </a:rPr>
              <a:t>Background:</a:t>
            </a:r>
            <a:r>
              <a:rPr lang="en-US" b="1" i="0" dirty="0">
                <a:solidFill>
                  <a:srgbClr val="0D0D0D"/>
                </a:solidFill>
                <a:effectLst/>
                <a:latin typeface="Segoe UI" panose="020B0502040204020203" pitchFamily="34" charset="0"/>
                <a:cs typeface="Segoe UI" panose="020B0502040204020203" pitchFamily="34" charset="0"/>
              </a:rPr>
              <a:t> </a:t>
            </a:r>
          </a:p>
          <a:p>
            <a:pPr algn="l"/>
            <a:r>
              <a:rPr lang="en-US" b="0" i="0" dirty="0">
                <a:solidFill>
                  <a:srgbClr val="0D0D0D"/>
                </a:solidFill>
                <a:effectLst/>
                <a:latin typeface="Segoe UI" panose="020B0502040204020203" pitchFamily="34" charset="0"/>
                <a:cs typeface="Segoe UI" panose="020B0502040204020203" pitchFamily="34" charset="0"/>
              </a:rPr>
              <a:t>Jake, a member of the Photography Club, is reminded of the weekly club meeting using the DSW app.</a:t>
            </a:r>
          </a:p>
          <a:p>
            <a:pPr algn="l"/>
            <a:endParaRPr lang="en-US" sz="1050" b="0" i="0" dirty="0">
              <a:solidFill>
                <a:srgbClr val="0D0D0D"/>
              </a:solidFill>
              <a:effectLst/>
              <a:latin typeface="Segoe UI" panose="020B0502040204020203" pitchFamily="34" charset="0"/>
              <a:cs typeface="Segoe UI" panose="020B0502040204020203" pitchFamily="34" charset="0"/>
            </a:endParaRPr>
          </a:p>
          <a:p>
            <a:pPr algn="l"/>
            <a:r>
              <a:rPr lang="en-US" b="1" i="1" dirty="0">
                <a:solidFill>
                  <a:srgbClr val="0D0D0D"/>
                </a:solidFill>
                <a:effectLst/>
                <a:latin typeface="Segoe UI" panose="020B0502040204020203" pitchFamily="34" charset="0"/>
                <a:cs typeface="Segoe UI" panose="020B0502040204020203" pitchFamily="34" charset="0"/>
              </a:rPr>
              <a:t>Scenario:</a:t>
            </a:r>
            <a:endParaRPr lang="en-US" b="1" i="0" dirty="0">
              <a:solidFill>
                <a:srgbClr val="0D0D0D"/>
              </a:solidFill>
              <a:effectLst/>
              <a:latin typeface="Segoe UI" panose="020B0502040204020203" pitchFamily="34" charset="0"/>
              <a:cs typeface="Segoe UI" panose="020B0502040204020203" pitchFamily="34" charset="0"/>
            </a:endParaRP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Jake receives a push notification about the Photography  Club meeting.</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He opens the app, checks the </a:t>
            </a:r>
            <a:r>
              <a:rPr lang="en-US" dirty="0">
                <a:solidFill>
                  <a:srgbClr val="0D0D0D"/>
                </a:solidFill>
                <a:latin typeface="Segoe UI" panose="020B0502040204020203" pitchFamily="34" charset="0"/>
                <a:cs typeface="Segoe UI" panose="020B0502040204020203" pitchFamily="34" charset="0"/>
              </a:rPr>
              <a:t>notification</a:t>
            </a:r>
            <a:r>
              <a:rPr lang="en-US" b="0" i="0" dirty="0">
                <a:solidFill>
                  <a:srgbClr val="0D0D0D"/>
                </a:solidFill>
                <a:effectLst/>
                <a:latin typeface="Segoe UI" panose="020B0502040204020203" pitchFamily="34" charset="0"/>
                <a:cs typeface="Segoe UI" panose="020B0502040204020203" pitchFamily="34" charset="0"/>
              </a:rPr>
              <a:t>, and sees the agenda.</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During the meeting, he discusses upcoming events using the in-app chat.</a:t>
            </a:r>
          </a:p>
        </p:txBody>
      </p:sp>
    </p:spTree>
    <p:extLst>
      <p:ext uri="{BB962C8B-B14F-4D97-AF65-F5344CB8AC3E}">
        <p14:creationId xmlns:p14="http://schemas.microsoft.com/office/powerpoint/2010/main" val="97248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1B8FD-7794-8459-FA74-1094B0BB656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215444D-E482-7512-8F57-668497315ABF}"/>
              </a:ext>
            </a:extLst>
          </p:cNvPr>
          <p:cNvSpPr/>
          <p:nvPr/>
        </p:nvSpPr>
        <p:spPr>
          <a:xfrm>
            <a:off x="0" y="0"/>
            <a:ext cx="9144000" cy="17335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Rectangle 5">
            <a:extLst>
              <a:ext uri="{FF2B5EF4-FFF2-40B4-BE49-F238E27FC236}">
                <a16:creationId xmlns:a16="http://schemas.microsoft.com/office/drawing/2014/main" id="{F0509FAD-3AB5-325B-78E3-9F4CE806C99E}"/>
              </a:ext>
            </a:extLst>
          </p:cNvPr>
          <p:cNvSpPr/>
          <p:nvPr/>
        </p:nvSpPr>
        <p:spPr>
          <a:xfrm>
            <a:off x="8915400" y="0"/>
            <a:ext cx="228600" cy="1733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F78141D7-95D6-83DF-70E4-94B1D0B78D75}"/>
              </a:ext>
            </a:extLst>
          </p:cNvPr>
          <p:cNvSpPr txBox="1"/>
          <p:nvPr/>
        </p:nvSpPr>
        <p:spPr>
          <a:xfrm>
            <a:off x="701040" y="236706"/>
            <a:ext cx="7985760" cy="1169551"/>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Scenario 3 </a:t>
            </a:r>
          </a:p>
          <a:p>
            <a:r>
              <a:rPr lang="en-US" sz="3200" dirty="0">
                <a:solidFill>
                  <a:schemeClr val="accent5"/>
                </a:solidFill>
                <a:latin typeface="Segoe UI" panose="020B0502040204020203" pitchFamily="34" charset="0"/>
                <a:cs typeface="Segoe UI" panose="020B0502040204020203" pitchFamily="34" charset="0"/>
              </a:rPr>
              <a:t>“Virtual Workshop”</a:t>
            </a:r>
          </a:p>
        </p:txBody>
      </p:sp>
      <p:sp>
        <p:nvSpPr>
          <p:cNvPr id="9" name="TextBox 8">
            <a:extLst>
              <a:ext uri="{FF2B5EF4-FFF2-40B4-BE49-F238E27FC236}">
                <a16:creationId xmlns:a16="http://schemas.microsoft.com/office/drawing/2014/main" id="{DC8052C1-4506-C6A9-D090-F80038FF5BE2}"/>
              </a:ext>
            </a:extLst>
          </p:cNvPr>
          <p:cNvSpPr txBox="1"/>
          <p:nvPr/>
        </p:nvSpPr>
        <p:spPr>
          <a:xfrm>
            <a:off x="6535648" y="4982816"/>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39</a:t>
            </a:r>
          </a:p>
        </p:txBody>
      </p:sp>
      <p:cxnSp>
        <p:nvCxnSpPr>
          <p:cNvPr id="22" name="Straight Connector 21">
            <a:extLst>
              <a:ext uri="{FF2B5EF4-FFF2-40B4-BE49-F238E27FC236}">
                <a16:creationId xmlns:a16="http://schemas.microsoft.com/office/drawing/2014/main" id="{A6910EB6-2225-E4ED-045B-333D38CFD790}"/>
              </a:ext>
            </a:extLst>
          </p:cNvPr>
          <p:cNvCxnSpPr>
            <a:cxnSpLocks/>
          </p:cNvCxnSpPr>
          <p:nvPr/>
        </p:nvCxnSpPr>
        <p:spPr>
          <a:xfrm>
            <a:off x="685800" y="4901244"/>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DD8A4156-F5D7-B5DB-676C-FD8AB79B3DD0}"/>
              </a:ext>
            </a:extLst>
          </p:cNvPr>
          <p:cNvGrpSpPr/>
          <p:nvPr/>
        </p:nvGrpSpPr>
        <p:grpSpPr>
          <a:xfrm>
            <a:off x="181850" y="2038350"/>
            <a:ext cx="1646950" cy="2879403"/>
            <a:chOff x="-2151355" y="317534"/>
            <a:chExt cx="3287540" cy="5747687"/>
          </a:xfrm>
        </p:grpSpPr>
        <p:sp>
          <p:nvSpPr>
            <p:cNvPr id="10" name="Freeform: Shape 9">
              <a:extLst>
                <a:ext uri="{FF2B5EF4-FFF2-40B4-BE49-F238E27FC236}">
                  <a16:creationId xmlns:a16="http://schemas.microsoft.com/office/drawing/2014/main" id="{A19563AE-D3E4-8B93-6898-9DC9C77D3AF2}"/>
                </a:ext>
              </a:extLst>
            </p:cNvPr>
            <p:cNvSpPr/>
            <p:nvPr/>
          </p:nvSpPr>
          <p:spPr>
            <a:xfrm>
              <a:off x="-2151355" y="758718"/>
              <a:ext cx="3287540" cy="4706056"/>
            </a:xfrm>
            <a:custGeom>
              <a:avLst/>
              <a:gdLst>
                <a:gd name="connsiteX0" fmla="*/ 1611835 w 3287540"/>
                <a:gd name="connsiteY0" fmla="*/ 197416 h 4706056"/>
                <a:gd name="connsiteX1" fmla="*/ 1134633 w 3287540"/>
                <a:gd name="connsiteY1" fmla="*/ 436 h 4706056"/>
                <a:gd name="connsiteX2" fmla="*/ 617425 w 3287540"/>
                <a:gd name="connsiteY2" fmla="*/ 241189 h 4706056"/>
                <a:gd name="connsiteX3" fmla="*/ 535510 w 3287540"/>
                <a:gd name="connsiteY3" fmla="*/ 655131 h 4706056"/>
                <a:gd name="connsiteX4" fmla="*/ 760300 w 3287540"/>
                <a:gd name="connsiteY4" fmla="*/ 1874118 h 4706056"/>
                <a:gd name="connsiteX5" fmla="*/ 522175 w 3287540"/>
                <a:gd name="connsiteY5" fmla="*/ 3051235 h 4706056"/>
                <a:gd name="connsiteX6" fmla="*/ 219280 w 3287540"/>
                <a:gd name="connsiteY6" fmla="*/ 3346228 h 4706056"/>
                <a:gd name="connsiteX7" fmla="*/ 28780 w 3287540"/>
                <a:gd name="connsiteY7" fmla="*/ 4139854 h 4706056"/>
                <a:gd name="connsiteX8" fmla="*/ 618378 w 3287540"/>
                <a:gd name="connsiteY8" fmla="*/ 4692729 h 4706056"/>
                <a:gd name="connsiteX9" fmla="*/ 1566115 w 3287540"/>
                <a:gd name="connsiteY9" fmla="*/ 4343495 h 4706056"/>
                <a:gd name="connsiteX10" fmla="*/ 2347165 w 3287540"/>
                <a:gd name="connsiteY10" fmla="*/ 3650737 h 4706056"/>
                <a:gd name="connsiteX11" fmla="*/ 2966290 w 3287540"/>
                <a:gd name="connsiteY11" fmla="*/ 3291036 h 4706056"/>
                <a:gd name="connsiteX12" fmla="*/ 3142503 w 3287540"/>
                <a:gd name="connsiteY12" fmla="*/ 2089177 h 4706056"/>
                <a:gd name="connsiteX13" fmla="*/ 2219530 w 3287540"/>
                <a:gd name="connsiteY13" fmla="*/ 1279374 h 4706056"/>
                <a:gd name="connsiteX14" fmla="*/ 1922350 w 3287540"/>
                <a:gd name="connsiteY14" fmla="*/ 598987 h 4706056"/>
                <a:gd name="connsiteX15" fmla="*/ 1411810 w 3287540"/>
                <a:gd name="connsiteY15" fmla="*/ 99402 h 470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7540" h="4706056">
                  <a:moveTo>
                    <a:pt x="1611835" y="197416"/>
                  </a:moveTo>
                  <a:cubicBezTo>
                    <a:pt x="1517538" y="44210"/>
                    <a:pt x="1315608" y="-5273"/>
                    <a:pt x="1134633" y="436"/>
                  </a:cubicBezTo>
                  <a:cubicBezTo>
                    <a:pt x="936513" y="7098"/>
                    <a:pt x="725058" y="75612"/>
                    <a:pt x="617425" y="241189"/>
                  </a:cubicBezTo>
                  <a:cubicBezTo>
                    <a:pt x="539320" y="361089"/>
                    <a:pt x="528843" y="512392"/>
                    <a:pt x="535510" y="655131"/>
                  </a:cubicBezTo>
                  <a:cubicBezTo>
                    <a:pt x="553608" y="1068121"/>
                    <a:pt x="696483" y="1464934"/>
                    <a:pt x="760300" y="1874118"/>
                  </a:cubicBezTo>
                  <a:cubicBezTo>
                    <a:pt x="824118" y="2283302"/>
                    <a:pt x="795543" y="2740065"/>
                    <a:pt x="522175" y="3051235"/>
                  </a:cubicBezTo>
                  <a:cubicBezTo>
                    <a:pt x="428830" y="3156861"/>
                    <a:pt x="312625" y="3240601"/>
                    <a:pt x="219280" y="3346228"/>
                  </a:cubicBezTo>
                  <a:cubicBezTo>
                    <a:pt x="31638" y="3559384"/>
                    <a:pt x="-47420" y="3866748"/>
                    <a:pt x="28780" y="4139854"/>
                  </a:cubicBezTo>
                  <a:cubicBezTo>
                    <a:pt x="104980" y="4412961"/>
                    <a:pt x="339295" y="4639439"/>
                    <a:pt x="618378" y="4692729"/>
                  </a:cubicBezTo>
                  <a:cubicBezTo>
                    <a:pt x="961278" y="4758388"/>
                    <a:pt x="1303225" y="4571876"/>
                    <a:pt x="1566115" y="4343495"/>
                  </a:cubicBezTo>
                  <a:cubicBezTo>
                    <a:pt x="1829005" y="4114161"/>
                    <a:pt x="2051890" y="3835345"/>
                    <a:pt x="2347165" y="3650737"/>
                  </a:cubicBezTo>
                  <a:cubicBezTo>
                    <a:pt x="2550048" y="3524175"/>
                    <a:pt x="2783410" y="3445193"/>
                    <a:pt x="2966290" y="3291036"/>
                  </a:cubicBezTo>
                  <a:cubicBezTo>
                    <a:pt x="3306333" y="3004607"/>
                    <a:pt x="3394915" y="2454588"/>
                    <a:pt x="3142503" y="2089177"/>
                  </a:cubicBezTo>
                  <a:cubicBezTo>
                    <a:pt x="2908188" y="1750411"/>
                    <a:pt x="2460513" y="1612430"/>
                    <a:pt x="2219530" y="1279374"/>
                  </a:cubicBezTo>
                  <a:cubicBezTo>
                    <a:pt x="2073798" y="1078588"/>
                    <a:pt x="2018553" y="827368"/>
                    <a:pt x="1922350" y="598987"/>
                  </a:cubicBezTo>
                  <a:cubicBezTo>
                    <a:pt x="1825195" y="370605"/>
                    <a:pt x="1656603" y="142223"/>
                    <a:pt x="1411810" y="99402"/>
                  </a:cubicBezTo>
                </a:path>
              </a:pathLst>
            </a:custGeom>
            <a:solidFill>
              <a:schemeClr val="accent1">
                <a:lumMod val="20000"/>
                <a:lumOff val="80000"/>
              </a:schemeClr>
            </a:solidFill>
            <a:ln w="9525" cap="flat">
              <a:noFill/>
              <a:prstDash val="solid"/>
              <a:miter/>
            </a:ln>
          </p:spPr>
          <p:txBody>
            <a:bodyPr rtlCol="0" anchor="ctr"/>
            <a:lstStyle/>
            <a:p>
              <a:endParaRPr lang="en-US"/>
            </a:p>
          </p:txBody>
        </p:sp>
        <p:grpSp>
          <p:nvGrpSpPr>
            <p:cNvPr id="11" name="Gráfico 2">
              <a:extLst>
                <a:ext uri="{FF2B5EF4-FFF2-40B4-BE49-F238E27FC236}">
                  <a16:creationId xmlns:a16="http://schemas.microsoft.com/office/drawing/2014/main" id="{8D24C8C8-7E7E-9BD5-06F6-1E2455D65444}"/>
                </a:ext>
              </a:extLst>
            </p:cNvPr>
            <p:cNvGrpSpPr/>
            <p:nvPr/>
          </p:nvGrpSpPr>
          <p:grpSpPr>
            <a:xfrm>
              <a:off x="-1219650" y="317534"/>
              <a:ext cx="2269853" cy="5747687"/>
              <a:chOff x="-1219650" y="317534"/>
              <a:chExt cx="2269853" cy="5747687"/>
            </a:xfrm>
          </p:grpSpPr>
          <p:grpSp>
            <p:nvGrpSpPr>
              <p:cNvPr id="12" name="Gráfico 2">
                <a:extLst>
                  <a:ext uri="{FF2B5EF4-FFF2-40B4-BE49-F238E27FC236}">
                    <a16:creationId xmlns:a16="http://schemas.microsoft.com/office/drawing/2014/main" id="{DE7729EF-C8AC-C6C3-26C6-F2EA403507BD}"/>
                  </a:ext>
                </a:extLst>
              </p:cNvPr>
              <p:cNvGrpSpPr/>
              <p:nvPr/>
            </p:nvGrpSpPr>
            <p:grpSpPr>
              <a:xfrm>
                <a:off x="-790910" y="665898"/>
                <a:ext cx="1841113" cy="1060071"/>
                <a:chOff x="-790910" y="665898"/>
                <a:chExt cx="1841113" cy="1060071"/>
              </a:xfrm>
            </p:grpSpPr>
            <p:sp>
              <p:nvSpPr>
                <p:cNvPr id="13" name="Freeform: Shape 12">
                  <a:extLst>
                    <a:ext uri="{FF2B5EF4-FFF2-40B4-BE49-F238E27FC236}">
                      <a16:creationId xmlns:a16="http://schemas.microsoft.com/office/drawing/2014/main" id="{12D60684-7D90-FD1F-26A3-77960D759BD3}"/>
                    </a:ext>
                  </a:extLst>
                </p:cNvPr>
                <p:cNvSpPr/>
                <p:nvPr/>
              </p:nvSpPr>
              <p:spPr>
                <a:xfrm>
                  <a:off x="294869" y="932343"/>
                  <a:ext cx="536479" cy="684193"/>
                </a:xfrm>
                <a:custGeom>
                  <a:avLst/>
                  <a:gdLst>
                    <a:gd name="connsiteX0" fmla="*/ 0 w 536479"/>
                    <a:gd name="connsiteY0" fmla="*/ 468182 h 684193"/>
                    <a:gd name="connsiteX1" fmla="*/ 512445 w 536479"/>
                    <a:gd name="connsiteY1" fmla="*/ 0 h 684193"/>
                    <a:gd name="connsiteX2" fmla="*/ 533400 w 536479"/>
                    <a:gd name="connsiteY2" fmla="*/ 78982 h 684193"/>
                    <a:gd name="connsiteX3" fmla="*/ 292418 w 536479"/>
                    <a:gd name="connsiteY3" fmla="*/ 471989 h 684193"/>
                    <a:gd name="connsiteX4" fmla="*/ 51435 w 536479"/>
                    <a:gd name="connsiteY4" fmla="*/ 684193 h 684193"/>
                    <a:gd name="connsiteX5" fmla="*/ 0 w 536479"/>
                    <a:gd name="connsiteY5" fmla="*/ 468182 h 68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79" h="684193">
                      <a:moveTo>
                        <a:pt x="0" y="468182"/>
                      </a:moveTo>
                      <a:lnTo>
                        <a:pt x="512445" y="0"/>
                      </a:lnTo>
                      <a:cubicBezTo>
                        <a:pt x="512445" y="0"/>
                        <a:pt x="546735" y="40918"/>
                        <a:pt x="533400" y="78982"/>
                      </a:cubicBezTo>
                      <a:cubicBezTo>
                        <a:pt x="498158" y="180802"/>
                        <a:pt x="372428" y="385394"/>
                        <a:pt x="292418" y="471989"/>
                      </a:cubicBezTo>
                      <a:cubicBezTo>
                        <a:pt x="182880" y="589986"/>
                        <a:pt x="51435" y="684193"/>
                        <a:pt x="51435" y="684193"/>
                      </a:cubicBezTo>
                      <a:lnTo>
                        <a:pt x="0" y="468182"/>
                      </a:lnTo>
                      <a:close/>
                    </a:path>
                  </a:pathLst>
                </a:custGeom>
                <a:solidFill>
                  <a:srgbClr val="F8B78C"/>
                </a:solidFill>
                <a:ln w="9525" cap="flat">
                  <a:noFill/>
                  <a:prstDash val="solid"/>
                  <a:miter/>
                </a:ln>
              </p:spPr>
              <p:txBody>
                <a:bodyPr rtlCol="0" anchor="ctr"/>
                <a:lstStyle/>
                <a:p>
                  <a:endParaRPr lang="en-US"/>
                </a:p>
              </p:txBody>
            </p:sp>
            <p:grpSp>
              <p:nvGrpSpPr>
                <p:cNvPr id="14" name="Gráfico 2">
                  <a:extLst>
                    <a:ext uri="{FF2B5EF4-FFF2-40B4-BE49-F238E27FC236}">
                      <a16:creationId xmlns:a16="http://schemas.microsoft.com/office/drawing/2014/main" id="{5555796C-9DA0-6194-5F41-375209AAC559}"/>
                    </a:ext>
                  </a:extLst>
                </p:cNvPr>
                <p:cNvGrpSpPr/>
                <p:nvPr/>
              </p:nvGrpSpPr>
              <p:grpSpPr>
                <a:xfrm>
                  <a:off x="742025" y="665898"/>
                  <a:ext cx="308177" cy="396813"/>
                  <a:chOff x="742025" y="665898"/>
                  <a:chExt cx="308177" cy="396813"/>
                </a:xfrm>
                <a:solidFill>
                  <a:srgbClr val="F8B78C"/>
                </a:solidFill>
              </p:grpSpPr>
              <p:grpSp>
                <p:nvGrpSpPr>
                  <p:cNvPr id="15" name="Gráfico 2">
                    <a:extLst>
                      <a:ext uri="{FF2B5EF4-FFF2-40B4-BE49-F238E27FC236}">
                        <a16:creationId xmlns:a16="http://schemas.microsoft.com/office/drawing/2014/main" id="{AE03ED61-3F09-0A43-9BB7-331849B4C06D}"/>
                      </a:ext>
                    </a:extLst>
                  </p:cNvPr>
                  <p:cNvGrpSpPr/>
                  <p:nvPr/>
                </p:nvGrpSpPr>
                <p:grpSpPr>
                  <a:xfrm>
                    <a:off x="771555" y="665898"/>
                    <a:ext cx="278646" cy="392055"/>
                    <a:chOff x="771555" y="665898"/>
                    <a:chExt cx="278646" cy="392055"/>
                  </a:xfrm>
                  <a:solidFill>
                    <a:srgbClr val="F8B78C"/>
                  </a:solidFill>
                </p:grpSpPr>
                <p:sp>
                  <p:nvSpPr>
                    <p:cNvPr id="16" name="Freeform: Shape 15">
                      <a:extLst>
                        <a:ext uri="{FF2B5EF4-FFF2-40B4-BE49-F238E27FC236}">
                          <a16:creationId xmlns:a16="http://schemas.microsoft.com/office/drawing/2014/main" id="{D26FF986-203C-B587-DA87-2FE02CAB66AB}"/>
                        </a:ext>
                      </a:extLst>
                    </p:cNvPr>
                    <p:cNvSpPr/>
                    <p:nvPr/>
                  </p:nvSpPr>
                  <p:spPr>
                    <a:xfrm>
                      <a:off x="771555" y="786750"/>
                      <a:ext cx="174118" cy="271203"/>
                    </a:xfrm>
                    <a:custGeom>
                      <a:avLst/>
                      <a:gdLst>
                        <a:gd name="connsiteX0" fmla="*/ 36712 w 174118"/>
                        <a:gd name="connsiteY0" fmla="*/ 271203 h 271203"/>
                        <a:gd name="connsiteX1" fmla="*/ 101482 w 174118"/>
                        <a:gd name="connsiteY1" fmla="*/ 216011 h 271203"/>
                        <a:gd name="connsiteX2" fmla="*/ 160537 w 174118"/>
                        <a:gd name="connsiteY2" fmla="*/ 150351 h 271203"/>
                        <a:gd name="connsiteX3" fmla="*/ 137677 w 174118"/>
                        <a:gd name="connsiteY3" fmla="*/ 36160 h 271203"/>
                        <a:gd name="connsiteX4" fmla="*/ 76717 w 174118"/>
                        <a:gd name="connsiteY4" fmla="*/ 0 h 271203"/>
                        <a:gd name="connsiteX5" fmla="*/ 28139 w 174118"/>
                        <a:gd name="connsiteY5" fmla="*/ 74224 h 271203"/>
                        <a:gd name="connsiteX6" fmla="*/ 4327 w 174118"/>
                        <a:gd name="connsiteY6" fmla="*/ 241704 h 271203"/>
                        <a:gd name="connsiteX7" fmla="*/ 36712 w 174118"/>
                        <a:gd name="connsiteY7" fmla="*/ 271203 h 2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118" h="271203">
                          <a:moveTo>
                            <a:pt x="36712" y="271203"/>
                          </a:moveTo>
                          <a:lnTo>
                            <a:pt x="101482" y="216011"/>
                          </a:lnTo>
                          <a:cubicBezTo>
                            <a:pt x="101482" y="216011"/>
                            <a:pt x="133867" y="191270"/>
                            <a:pt x="160537" y="150351"/>
                          </a:cubicBezTo>
                          <a:cubicBezTo>
                            <a:pt x="187207" y="109433"/>
                            <a:pt x="171967" y="69466"/>
                            <a:pt x="137677" y="36160"/>
                          </a:cubicBezTo>
                          <a:cubicBezTo>
                            <a:pt x="103387" y="2855"/>
                            <a:pt x="76717" y="0"/>
                            <a:pt x="76717" y="0"/>
                          </a:cubicBezTo>
                          <a:cubicBezTo>
                            <a:pt x="76717" y="0"/>
                            <a:pt x="20519" y="24741"/>
                            <a:pt x="28139" y="74224"/>
                          </a:cubicBezTo>
                          <a:cubicBezTo>
                            <a:pt x="35759" y="123707"/>
                            <a:pt x="-14723" y="234091"/>
                            <a:pt x="4327" y="241704"/>
                          </a:cubicBezTo>
                          <a:cubicBezTo>
                            <a:pt x="22424" y="250268"/>
                            <a:pt x="36712" y="271203"/>
                            <a:pt x="36712" y="271203"/>
                          </a:cubicBezTo>
                          <a:close/>
                        </a:path>
                      </a:pathLst>
                    </a:custGeom>
                    <a:solidFill>
                      <a:srgbClr val="F8B78C"/>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F740B5A-94B3-D18C-D3F4-6B0DA140E7D3}"/>
                        </a:ext>
                      </a:extLst>
                    </p:cNvPr>
                    <p:cNvSpPr/>
                    <p:nvPr/>
                  </p:nvSpPr>
                  <p:spPr>
                    <a:xfrm>
                      <a:off x="823507" y="665898"/>
                      <a:ext cx="135255" cy="173189"/>
                    </a:xfrm>
                    <a:custGeom>
                      <a:avLst/>
                      <a:gdLst>
                        <a:gd name="connsiteX0" fmla="*/ 0 w 135255"/>
                        <a:gd name="connsiteY0" fmla="*/ 131319 h 173189"/>
                        <a:gd name="connsiteX1" fmla="*/ 64770 w 135255"/>
                        <a:gd name="connsiteY1" fmla="*/ 61853 h 173189"/>
                        <a:gd name="connsiteX2" fmla="*/ 127635 w 135255"/>
                        <a:gd name="connsiteY2" fmla="*/ 0 h 173189"/>
                        <a:gd name="connsiteX3" fmla="*/ 135255 w 135255"/>
                        <a:gd name="connsiteY3" fmla="*/ 18080 h 173189"/>
                        <a:gd name="connsiteX4" fmla="*/ 97155 w 135255"/>
                        <a:gd name="connsiteY4" fmla="*/ 67563 h 173189"/>
                        <a:gd name="connsiteX5" fmla="*/ 76200 w 135255"/>
                        <a:gd name="connsiteY5" fmla="*/ 173189 h 173189"/>
                        <a:gd name="connsiteX6" fmla="*/ 51435 w 135255"/>
                        <a:gd name="connsiteY6" fmla="*/ 158916 h 1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55" h="173189">
                          <a:moveTo>
                            <a:pt x="0" y="131319"/>
                          </a:moveTo>
                          <a:lnTo>
                            <a:pt x="64770" y="61853"/>
                          </a:lnTo>
                          <a:lnTo>
                            <a:pt x="127635" y="0"/>
                          </a:lnTo>
                          <a:lnTo>
                            <a:pt x="135255" y="18080"/>
                          </a:lnTo>
                          <a:lnTo>
                            <a:pt x="97155" y="67563"/>
                          </a:lnTo>
                          <a:lnTo>
                            <a:pt x="76200" y="173189"/>
                          </a:lnTo>
                          <a:lnTo>
                            <a:pt x="51435" y="158916"/>
                          </a:lnTo>
                          <a:close/>
                        </a:path>
                      </a:pathLst>
                    </a:custGeom>
                    <a:solidFill>
                      <a:srgbClr val="F8B78C"/>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4F31B6A-B6D8-20EB-4A89-ADC2F40C514B}"/>
                        </a:ext>
                      </a:extLst>
                    </p:cNvPr>
                    <p:cNvSpPr/>
                    <p:nvPr/>
                  </p:nvSpPr>
                  <p:spPr>
                    <a:xfrm>
                      <a:off x="874942" y="722994"/>
                      <a:ext cx="149542" cy="134174"/>
                    </a:xfrm>
                    <a:custGeom>
                      <a:avLst/>
                      <a:gdLst>
                        <a:gd name="connsiteX0" fmla="*/ 67628 w 149542"/>
                        <a:gd name="connsiteY0" fmla="*/ 37112 h 134174"/>
                        <a:gd name="connsiteX1" fmla="*/ 137160 w 149542"/>
                        <a:gd name="connsiteY1" fmla="*/ 0 h 134174"/>
                        <a:gd name="connsiteX2" fmla="*/ 149543 w 149542"/>
                        <a:gd name="connsiteY2" fmla="*/ 15225 h 134174"/>
                        <a:gd name="connsiteX3" fmla="*/ 87630 w 149542"/>
                        <a:gd name="connsiteY3" fmla="*/ 63757 h 134174"/>
                        <a:gd name="connsiteX4" fmla="*/ 42863 w 149542"/>
                        <a:gd name="connsiteY4" fmla="*/ 134174 h 134174"/>
                        <a:gd name="connsiteX5" fmla="*/ 0 w 149542"/>
                        <a:gd name="connsiteY5" fmla="*/ 101820 h 13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2" h="134174">
                          <a:moveTo>
                            <a:pt x="67628" y="37112"/>
                          </a:moveTo>
                          <a:lnTo>
                            <a:pt x="137160" y="0"/>
                          </a:lnTo>
                          <a:lnTo>
                            <a:pt x="149543" y="15225"/>
                          </a:lnTo>
                          <a:lnTo>
                            <a:pt x="87630" y="63757"/>
                          </a:lnTo>
                          <a:lnTo>
                            <a:pt x="42863" y="134174"/>
                          </a:lnTo>
                          <a:lnTo>
                            <a:pt x="0" y="101820"/>
                          </a:lnTo>
                          <a:close/>
                        </a:path>
                      </a:pathLst>
                    </a:custGeom>
                    <a:solidFill>
                      <a:srgbClr val="F8B78C"/>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B0402F8-46C7-46B8-A075-1864BD4B1E89}"/>
                        </a:ext>
                      </a:extLst>
                    </p:cNvPr>
                    <p:cNvSpPr/>
                    <p:nvPr/>
                  </p:nvSpPr>
                  <p:spPr>
                    <a:xfrm>
                      <a:off x="913042" y="769622"/>
                      <a:ext cx="124777" cy="111336"/>
                    </a:xfrm>
                    <a:custGeom>
                      <a:avLst/>
                      <a:gdLst>
                        <a:gd name="connsiteX0" fmla="*/ 124778 w 124777"/>
                        <a:gd name="connsiteY0" fmla="*/ 0 h 111336"/>
                        <a:gd name="connsiteX1" fmla="*/ 67628 w 124777"/>
                        <a:gd name="connsiteY1" fmla="*/ 25693 h 111336"/>
                        <a:gd name="connsiteX2" fmla="*/ 27623 w 124777"/>
                        <a:gd name="connsiteY2" fmla="*/ 37112 h 111336"/>
                        <a:gd name="connsiteX3" fmla="*/ 0 w 124777"/>
                        <a:gd name="connsiteY3" fmla="*/ 74224 h 111336"/>
                        <a:gd name="connsiteX4" fmla="*/ 25718 w 124777"/>
                        <a:gd name="connsiteY4" fmla="*/ 111336 h 111336"/>
                        <a:gd name="connsiteX5" fmla="*/ 54293 w 124777"/>
                        <a:gd name="connsiteY5" fmla="*/ 70418 h 111336"/>
                        <a:gd name="connsiteX6" fmla="*/ 123825 w 124777"/>
                        <a:gd name="connsiteY6" fmla="*/ 23790 h 1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 h="111336">
                          <a:moveTo>
                            <a:pt x="124778" y="0"/>
                          </a:moveTo>
                          <a:lnTo>
                            <a:pt x="67628" y="25693"/>
                          </a:lnTo>
                          <a:lnTo>
                            <a:pt x="27623" y="37112"/>
                          </a:lnTo>
                          <a:lnTo>
                            <a:pt x="0" y="74224"/>
                          </a:lnTo>
                          <a:lnTo>
                            <a:pt x="25718" y="111336"/>
                          </a:lnTo>
                          <a:lnTo>
                            <a:pt x="54293" y="70418"/>
                          </a:lnTo>
                          <a:lnTo>
                            <a:pt x="123825" y="23790"/>
                          </a:lnTo>
                          <a:close/>
                        </a:path>
                      </a:pathLst>
                    </a:custGeom>
                    <a:solidFill>
                      <a:srgbClr val="F8B78C"/>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F04EEB-A138-0002-A0DA-41FFDAD15EAB}"/>
                        </a:ext>
                      </a:extLst>
                    </p:cNvPr>
                    <p:cNvSpPr/>
                    <p:nvPr/>
                  </p:nvSpPr>
                  <p:spPr>
                    <a:xfrm>
                      <a:off x="923519" y="831475"/>
                      <a:ext cx="126682" cy="80885"/>
                    </a:xfrm>
                    <a:custGeom>
                      <a:avLst/>
                      <a:gdLst>
                        <a:gd name="connsiteX0" fmla="*/ 126683 w 126682"/>
                        <a:gd name="connsiteY0" fmla="*/ 0 h 80885"/>
                        <a:gd name="connsiteX1" fmla="*/ 18097 w 126682"/>
                        <a:gd name="connsiteY1" fmla="*/ 27596 h 80885"/>
                        <a:gd name="connsiteX2" fmla="*/ 0 w 126682"/>
                        <a:gd name="connsiteY2" fmla="*/ 55192 h 80885"/>
                        <a:gd name="connsiteX3" fmla="*/ 16193 w 126682"/>
                        <a:gd name="connsiteY3" fmla="*/ 80885 h 80885"/>
                        <a:gd name="connsiteX4" fmla="*/ 60008 w 126682"/>
                        <a:gd name="connsiteY4" fmla="*/ 50434 h 80885"/>
                        <a:gd name="connsiteX5" fmla="*/ 119063 w 126682"/>
                        <a:gd name="connsiteY5" fmla="*/ 18080 h 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 h="80885">
                          <a:moveTo>
                            <a:pt x="126683" y="0"/>
                          </a:moveTo>
                          <a:lnTo>
                            <a:pt x="18097" y="27596"/>
                          </a:lnTo>
                          <a:lnTo>
                            <a:pt x="0" y="55192"/>
                          </a:lnTo>
                          <a:lnTo>
                            <a:pt x="16193" y="80885"/>
                          </a:lnTo>
                          <a:lnTo>
                            <a:pt x="60008" y="50434"/>
                          </a:lnTo>
                          <a:lnTo>
                            <a:pt x="119063" y="18080"/>
                          </a:lnTo>
                          <a:close/>
                        </a:path>
                      </a:pathLst>
                    </a:custGeom>
                    <a:solidFill>
                      <a:srgbClr val="F8B78C"/>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169B4E7D-9B67-2DC4-DAE0-A5B1ABC986BA}"/>
                      </a:ext>
                    </a:extLst>
                  </p:cNvPr>
                  <p:cNvSpPr/>
                  <p:nvPr/>
                </p:nvSpPr>
                <p:spPr>
                  <a:xfrm>
                    <a:off x="742025" y="729408"/>
                    <a:ext cx="118790" cy="333303"/>
                  </a:xfrm>
                  <a:custGeom>
                    <a:avLst/>
                    <a:gdLst>
                      <a:gd name="connsiteX0" fmla="*/ 520 w 118790"/>
                      <a:gd name="connsiteY0" fmla="*/ 327594 h 333303"/>
                      <a:gd name="connsiteX1" fmla="*/ 28142 w 118790"/>
                      <a:gd name="connsiteY1" fmla="*/ 238144 h 333303"/>
                      <a:gd name="connsiteX2" fmla="*/ 31953 w 118790"/>
                      <a:gd name="connsiteY2" fmla="*/ 83035 h 333303"/>
                      <a:gd name="connsiteX3" fmla="*/ 63385 w 118790"/>
                      <a:gd name="connsiteY3" fmla="*/ 4053 h 333303"/>
                      <a:gd name="connsiteX4" fmla="*/ 87197 w 118790"/>
                      <a:gd name="connsiteY4" fmla="*/ 36407 h 333303"/>
                      <a:gd name="connsiteX5" fmla="*/ 85292 w 118790"/>
                      <a:gd name="connsiteY5" fmla="*/ 103018 h 333303"/>
                      <a:gd name="connsiteX6" fmla="*/ 118630 w 118790"/>
                      <a:gd name="connsiteY6" fmla="*/ 199129 h 333303"/>
                      <a:gd name="connsiteX7" fmla="*/ 25285 w 118790"/>
                      <a:gd name="connsiteY7" fmla="*/ 333303 h 333303"/>
                      <a:gd name="connsiteX8" fmla="*/ 520 w 118790"/>
                      <a:gd name="connsiteY8" fmla="*/ 327594 h 3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90" h="333303">
                        <a:moveTo>
                          <a:pt x="520" y="327594"/>
                        </a:moveTo>
                        <a:cubicBezTo>
                          <a:pt x="35762" y="291433"/>
                          <a:pt x="28142" y="238144"/>
                          <a:pt x="28142" y="238144"/>
                        </a:cubicBezTo>
                        <a:cubicBezTo>
                          <a:pt x="28142" y="238144"/>
                          <a:pt x="11950" y="104922"/>
                          <a:pt x="31953" y="83035"/>
                        </a:cubicBezTo>
                        <a:cubicBezTo>
                          <a:pt x="51955" y="61148"/>
                          <a:pt x="63385" y="4053"/>
                          <a:pt x="63385" y="4053"/>
                        </a:cubicBezTo>
                        <a:cubicBezTo>
                          <a:pt x="63385" y="4053"/>
                          <a:pt x="79578" y="-16882"/>
                          <a:pt x="87197" y="36407"/>
                        </a:cubicBezTo>
                        <a:cubicBezTo>
                          <a:pt x="91960" y="71616"/>
                          <a:pt x="85292" y="103018"/>
                          <a:pt x="85292" y="103018"/>
                        </a:cubicBezTo>
                        <a:cubicBezTo>
                          <a:pt x="85292" y="103018"/>
                          <a:pt x="121487" y="175339"/>
                          <a:pt x="118630" y="199129"/>
                        </a:cubicBezTo>
                        <a:cubicBezTo>
                          <a:pt x="112915" y="247660"/>
                          <a:pt x="25285" y="333303"/>
                          <a:pt x="25285" y="333303"/>
                        </a:cubicBezTo>
                        <a:cubicBezTo>
                          <a:pt x="25285" y="333303"/>
                          <a:pt x="-4243" y="332352"/>
                          <a:pt x="520" y="327594"/>
                        </a:cubicBezTo>
                        <a:close/>
                      </a:path>
                    </a:pathLst>
                  </a:custGeom>
                  <a:solidFill>
                    <a:srgbClr val="F8B78C"/>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76550A26-FB99-1046-6766-AF15F1E1A8EF}"/>
                    </a:ext>
                  </a:extLst>
                </p:cNvPr>
                <p:cNvSpPr/>
                <p:nvPr/>
              </p:nvSpPr>
              <p:spPr>
                <a:xfrm>
                  <a:off x="-790910" y="1193479"/>
                  <a:ext cx="1169600" cy="532490"/>
                </a:xfrm>
                <a:custGeom>
                  <a:avLst/>
                  <a:gdLst>
                    <a:gd name="connsiteX0" fmla="*/ 471418 w 1169600"/>
                    <a:gd name="connsiteY0" fmla="*/ 73824 h 532490"/>
                    <a:gd name="connsiteX1" fmla="*/ 1041966 w 1169600"/>
                    <a:gd name="connsiteY1" fmla="*/ 179451 h 532490"/>
                    <a:gd name="connsiteX2" fmla="*/ 1063873 w 1169600"/>
                    <a:gd name="connsiteY2" fmla="*/ 216563 h 532490"/>
                    <a:gd name="connsiteX3" fmla="*/ 1097211 w 1169600"/>
                    <a:gd name="connsiteY3" fmla="*/ 189918 h 532490"/>
                    <a:gd name="connsiteX4" fmla="*/ 1169601 w 1169600"/>
                    <a:gd name="connsiteY4" fmla="*/ 408784 h 532490"/>
                    <a:gd name="connsiteX5" fmla="*/ 1005771 w 1169600"/>
                    <a:gd name="connsiteY5" fmla="*/ 532490 h 532490"/>
                    <a:gd name="connsiteX6" fmla="*/ 229483 w 1169600"/>
                    <a:gd name="connsiteY6" fmla="*/ 374527 h 532490"/>
                    <a:gd name="connsiteX7" fmla="*/ 2788 w 1169600"/>
                    <a:gd name="connsiteY7" fmla="*/ 73824 h 532490"/>
                    <a:gd name="connsiteX8" fmla="*/ 471418 w 1169600"/>
                    <a:gd name="connsiteY8" fmla="*/ 73824 h 5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600" h="532490">
                      <a:moveTo>
                        <a:pt x="471418" y="73824"/>
                      </a:moveTo>
                      <a:lnTo>
                        <a:pt x="1041966" y="179451"/>
                      </a:lnTo>
                      <a:lnTo>
                        <a:pt x="1063873" y="216563"/>
                      </a:lnTo>
                      <a:lnTo>
                        <a:pt x="1097211" y="189918"/>
                      </a:lnTo>
                      <a:lnTo>
                        <a:pt x="1169601" y="408784"/>
                      </a:lnTo>
                      <a:lnTo>
                        <a:pt x="1005771" y="532490"/>
                      </a:lnTo>
                      <a:lnTo>
                        <a:pt x="229483" y="374527"/>
                      </a:lnTo>
                      <a:cubicBezTo>
                        <a:pt x="229483" y="374527"/>
                        <a:pt x="59938" y="295545"/>
                        <a:pt x="2788" y="73824"/>
                      </a:cubicBezTo>
                      <a:cubicBezTo>
                        <a:pt x="-40074" y="-88898"/>
                        <a:pt x="424746" y="67163"/>
                        <a:pt x="471418" y="73824"/>
                      </a:cubicBezTo>
                      <a:close/>
                    </a:path>
                  </a:pathLst>
                </a:custGeom>
                <a:solidFill>
                  <a:srgbClr val="56A8D7"/>
                </a:solidFill>
                <a:ln w="9525" cap="flat">
                  <a:noFill/>
                  <a:prstDash val="solid"/>
                  <a:miter/>
                </a:ln>
              </p:spPr>
              <p:txBody>
                <a:bodyPr rtlCol="0" anchor="ctr"/>
                <a:lstStyle/>
                <a:p>
                  <a:endParaRPr lang="en-US"/>
                </a:p>
              </p:txBody>
            </p:sp>
          </p:grpSp>
          <p:grpSp>
            <p:nvGrpSpPr>
              <p:cNvPr id="25" name="Gráfico 2">
                <a:extLst>
                  <a:ext uri="{FF2B5EF4-FFF2-40B4-BE49-F238E27FC236}">
                    <a16:creationId xmlns:a16="http://schemas.microsoft.com/office/drawing/2014/main" id="{CB23383A-E339-B526-B251-B3EB58585754}"/>
                  </a:ext>
                </a:extLst>
              </p:cNvPr>
              <p:cNvGrpSpPr/>
              <p:nvPr/>
            </p:nvGrpSpPr>
            <p:grpSpPr>
              <a:xfrm>
                <a:off x="-1219650" y="317534"/>
                <a:ext cx="1596435" cy="5747687"/>
                <a:chOff x="-1219650" y="317534"/>
                <a:chExt cx="1596435" cy="5747687"/>
              </a:xfrm>
            </p:grpSpPr>
            <p:sp>
              <p:nvSpPr>
                <p:cNvPr id="26" name="Freeform: Shape 25">
                  <a:extLst>
                    <a:ext uri="{FF2B5EF4-FFF2-40B4-BE49-F238E27FC236}">
                      <a16:creationId xmlns:a16="http://schemas.microsoft.com/office/drawing/2014/main" id="{5813A2E6-33F8-FE35-7EF2-FEB5BAA95A12}"/>
                    </a:ext>
                  </a:extLst>
                </p:cNvPr>
                <p:cNvSpPr/>
                <p:nvPr/>
              </p:nvSpPr>
              <p:spPr>
                <a:xfrm>
                  <a:off x="-209955" y="5799210"/>
                  <a:ext cx="586740" cy="238415"/>
                </a:xfrm>
                <a:custGeom>
                  <a:avLst/>
                  <a:gdLst>
                    <a:gd name="connsiteX0" fmla="*/ 0 w 586740"/>
                    <a:gd name="connsiteY0" fmla="*/ 92822 h 238415"/>
                    <a:gd name="connsiteX1" fmla="*/ 22860 w 586740"/>
                    <a:gd name="connsiteY1" fmla="*/ 228899 h 238415"/>
                    <a:gd name="connsiteX2" fmla="*/ 160973 w 586740"/>
                    <a:gd name="connsiteY2" fmla="*/ 231754 h 238415"/>
                    <a:gd name="connsiteX3" fmla="*/ 290513 w 586740"/>
                    <a:gd name="connsiteY3" fmla="*/ 234609 h 238415"/>
                    <a:gd name="connsiteX4" fmla="*/ 558165 w 586740"/>
                    <a:gd name="connsiteY4" fmla="*/ 238415 h 238415"/>
                    <a:gd name="connsiteX5" fmla="*/ 586740 w 586740"/>
                    <a:gd name="connsiteY5" fmla="*/ 210819 h 238415"/>
                    <a:gd name="connsiteX6" fmla="*/ 586740 w 586740"/>
                    <a:gd name="connsiteY6" fmla="*/ 210819 h 238415"/>
                    <a:gd name="connsiteX7" fmla="*/ 565785 w 586740"/>
                    <a:gd name="connsiteY7" fmla="*/ 183223 h 238415"/>
                    <a:gd name="connsiteX8" fmla="*/ 217170 w 586740"/>
                    <a:gd name="connsiteY8" fmla="*/ 25259 h 238415"/>
                    <a:gd name="connsiteX9" fmla="*/ 0 w 586740"/>
                    <a:gd name="connsiteY9" fmla="*/ 92822 h 23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740" h="238415">
                      <a:moveTo>
                        <a:pt x="0" y="92822"/>
                      </a:moveTo>
                      <a:lnTo>
                        <a:pt x="22860" y="228899"/>
                      </a:lnTo>
                      <a:lnTo>
                        <a:pt x="160973" y="231754"/>
                      </a:lnTo>
                      <a:cubicBezTo>
                        <a:pt x="160973" y="231754"/>
                        <a:pt x="264795" y="233657"/>
                        <a:pt x="290513" y="234609"/>
                      </a:cubicBezTo>
                      <a:cubicBezTo>
                        <a:pt x="311468" y="234609"/>
                        <a:pt x="489585" y="237464"/>
                        <a:pt x="558165" y="238415"/>
                      </a:cubicBezTo>
                      <a:cubicBezTo>
                        <a:pt x="573405" y="238415"/>
                        <a:pt x="585788" y="226045"/>
                        <a:pt x="586740" y="210819"/>
                      </a:cubicBezTo>
                      <a:lnTo>
                        <a:pt x="586740" y="210819"/>
                      </a:lnTo>
                      <a:cubicBezTo>
                        <a:pt x="586740" y="197497"/>
                        <a:pt x="578168" y="186078"/>
                        <a:pt x="565785" y="183223"/>
                      </a:cubicBezTo>
                      <a:cubicBezTo>
                        <a:pt x="492443" y="164191"/>
                        <a:pt x="252413" y="96628"/>
                        <a:pt x="217170" y="25259"/>
                      </a:cubicBezTo>
                      <a:cubicBezTo>
                        <a:pt x="176213" y="-58481"/>
                        <a:pt x="0" y="92822"/>
                        <a:pt x="0" y="92822"/>
                      </a:cubicBezTo>
                      <a:close/>
                    </a:path>
                  </a:pathLst>
                </a:custGeom>
                <a:solidFill>
                  <a:srgbClr val="1E478C"/>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C428E01-0B9C-4D8C-66D3-1E6CDDF02E8A}"/>
                    </a:ext>
                  </a:extLst>
                </p:cNvPr>
                <p:cNvSpPr/>
                <p:nvPr/>
              </p:nvSpPr>
              <p:spPr>
                <a:xfrm>
                  <a:off x="-981152" y="490325"/>
                  <a:ext cx="392451" cy="780123"/>
                </a:xfrm>
                <a:custGeom>
                  <a:avLst/>
                  <a:gdLst>
                    <a:gd name="connsiteX0" fmla="*/ 391150 w 392451"/>
                    <a:gd name="connsiteY0" fmla="*/ 606643 h 780123"/>
                    <a:gd name="connsiteX1" fmla="*/ 333048 w 392451"/>
                    <a:gd name="connsiteY1" fmla="*/ 757946 h 780123"/>
                    <a:gd name="connsiteX2" fmla="*/ 218748 w 392451"/>
                    <a:gd name="connsiteY2" fmla="*/ 779833 h 780123"/>
                    <a:gd name="connsiteX3" fmla="*/ 108258 w 392451"/>
                    <a:gd name="connsiteY3" fmla="*/ 660884 h 780123"/>
                    <a:gd name="connsiteX4" fmla="*/ 12055 w 392451"/>
                    <a:gd name="connsiteY4" fmla="*/ 315457 h 780123"/>
                    <a:gd name="connsiteX5" fmla="*/ 45393 w 392451"/>
                    <a:gd name="connsiteY5" fmla="*/ 47108 h 780123"/>
                    <a:gd name="connsiteX6" fmla="*/ 220653 w 392451"/>
                    <a:gd name="connsiteY6" fmla="*/ 13803 h 780123"/>
                    <a:gd name="connsiteX7" fmla="*/ 351145 w 392451"/>
                    <a:gd name="connsiteY7" fmla="*/ 250749 h 780123"/>
                    <a:gd name="connsiteX8" fmla="*/ 391150 w 392451"/>
                    <a:gd name="connsiteY8" fmla="*/ 606643 h 78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451" h="780123">
                      <a:moveTo>
                        <a:pt x="391150" y="606643"/>
                      </a:moveTo>
                      <a:cubicBezTo>
                        <a:pt x="398770" y="678964"/>
                        <a:pt x="372100" y="747479"/>
                        <a:pt x="333048" y="757946"/>
                      </a:cubicBezTo>
                      <a:cubicBezTo>
                        <a:pt x="294948" y="765559"/>
                        <a:pt x="256848" y="772220"/>
                        <a:pt x="218748" y="779833"/>
                      </a:cubicBezTo>
                      <a:cubicBezTo>
                        <a:pt x="177790" y="784591"/>
                        <a:pt x="128260" y="730350"/>
                        <a:pt x="108258" y="660884"/>
                      </a:cubicBezTo>
                      <a:cubicBezTo>
                        <a:pt x="76825" y="545742"/>
                        <a:pt x="44440" y="430599"/>
                        <a:pt x="12055" y="315457"/>
                      </a:cubicBezTo>
                      <a:cubicBezTo>
                        <a:pt x="-7947" y="245991"/>
                        <a:pt x="-6995" y="100397"/>
                        <a:pt x="45393" y="47108"/>
                      </a:cubicBezTo>
                      <a:cubicBezTo>
                        <a:pt x="93970" y="-471"/>
                        <a:pt x="157788" y="-12842"/>
                        <a:pt x="220653" y="13803"/>
                      </a:cubicBezTo>
                      <a:cubicBezTo>
                        <a:pt x="289233" y="44254"/>
                        <a:pt x="344478" y="179379"/>
                        <a:pt x="351145" y="250749"/>
                      </a:cubicBezTo>
                      <a:cubicBezTo>
                        <a:pt x="364480" y="368746"/>
                        <a:pt x="377815" y="487695"/>
                        <a:pt x="391150" y="606643"/>
                      </a:cubicBezTo>
                      <a:close/>
                    </a:path>
                  </a:pathLst>
                </a:custGeom>
                <a:solidFill>
                  <a:srgbClr val="ED9568"/>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15B89CF-5C41-6BE0-7874-21E5E82A9EC7}"/>
                    </a:ext>
                  </a:extLst>
                </p:cNvPr>
                <p:cNvSpPr/>
                <p:nvPr/>
              </p:nvSpPr>
              <p:spPr>
                <a:xfrm>
                  <a:off x="-350080" y="2172266"/>
                  <a:ext cx="724960" cy="201617"/>
                </a:xfrm>
                <a:custGeom>
                  <a:avLst/>
                  <a:gdLst>
                    <a:gd name="connsiteX0" fmla="*/ 82023 w 724960"/>
                    <a:gd name="connsiteY0" fmla="*/ 0 h 201617"/>
                    <a:gd name="connsiteX1" fmla="*/ 724960 w 724960"/>
                    <a:gd name="connsiteY1" fmla="*/ 19032 h 201617"/>
                    <a:gd name="connsiteX2" fmla="*/ 75355 w 724960"/>
                    <a:gd name="connsiteY2" fmla="*/ 160819 h 201617"/>
                    <a:gd name="connsiteX3" fmla="*/ 82023 w 724960"/>
                    <a:gd name="connsiteY3" fmla="*/ 0 h 201617"/>
                  </a:gdLst>
                  <a:ahLst/>
                  <a:cxnLst>
                    <a:cxn ang="0">
                      <a:pos x="connsiteX0" y="connsiteY0"/>
                    </a:cxn>
                    <a:cxn ang="0">
                      <a:pos x="connsiteX1" y="connsiteY1"/>
                    </a:cxn>
                    <a:cxn ang="0">
                      <a:pos x="connsiteX2" y="connsiteY2"/>
                    </a:cxn>
                    <a:cxn ang="0">
                      <a:pos x="connsiteX3" y="connsiteY3"/>
                    </a:cxn>
                  </a:cxnLst>
                  <a:rect l="l" t="t" r="r" b="b"/>
                  <a:pathLst>
                    <a:path w="724960" h="201617">
                      <a:moveTo>
                        <a:pt x="82023" y="0"/>
                      </a:moveTo>
                      <a:lnTo>
                        <a:pt x="724960" y="19032"/>
                      </a:lnTo>
                      <a:cubicBezTo>
                        <a:pt x="724960" y="19032"/>
                        <a:pt x="248710" y="305460"/>
                        <a:pt x="75355" y="160819"/>
                      </a:cubicBezTo>
                      <a:cubicBezTo>
                        <a:pt x="-98000" y="16177"/>
                        <a:pt x="82023" y="0"/>
                        <a:pt x="82023" y="0"/>
                      </a:cubicBezTo>
                      <a:close/>
                    </a:path>
                  </a:pathLst>
                </a:custGeom>
                <a:solidFill>
                  <a:srgbClr val="F8B78C"/>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220E3D5-9CA2-2087-E040-7042FD419808}"/>
                    </a:ext>
                  </a:extLst>
                </p:cNvPr>
                <p:cNvSpPr/>
                <p:nvPr/>
              </p:nvSpPr>
              <p:spPr>
                <a:xfrm>
                  <a:off x="-935760" y="5879661"/>
                  <a:ext cx="559117" cy="185560"/>
                </a:xfrm>
                <a:custGeom>
                  <a:avLst/>
                  <a:gdLst>
                    <a:gd name="connsiteX0" fmla="*/ 559118 w 559117"/>
                    <a:gd name="connsiteY0" fmla="*/ 148448 h 185560"/>
                    <a:gd name="connsiteX1" fmla="*/ 559118 w 559117"/>
                    <a:gd name="connsiteY1" fmla="*/ 148448 h 185560"/>
                    <a:gd name="connsiteX2" fmla="*/ 521017 w 559117"/>
                    <a:gd name="connsiteY2" fmla="*/ 185560 h 185560"/>
                    <a:gd name="connsiteX3" fmla="*/ 4763 w 559117"/>
                    <a:gd name="connsiteY3" fmla="*/ 177947 h 185560"/>
                    <a:gd name="connsiteX4" fmla="*/ 0 w 559117"/>
                    <a:gd name="connsiteY4" fmla="*/ 2855 h 185560"/>
                    <a:gd name="connsiteX5" fmla="*/ 219075 w 559117"/>
                    <a:gd name="connsiteY5" fmla="*/ 0 h 185560"/>
                    <a:gd name="connsiteX6" fmla="*/ 533400 w 559117"/>
                    <a:gd name="connsiteY6" fmla="*/ 112288 h 185560"/>
                    <a:gd name="connsiteX7" fmla="*/ 559118 w 559117"/>
                    <a:gd name="connsiteY7" fmla="*/ 148448 h 18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117" h="185560">
                      <a:moveTo>
                        <a:pt x="559118" y="148448"/>
                      </a:moveTo>
                      <a:lnTo>
                        <a:pt x="559118" y="148448"/>
                      </a:lnTo>
                      <a:cubicBezTo>
                        <a:pt x="559118" y="169383"/>
                        <a:pt x="541973" y="185560"/>
                        <a:pt x="521017" y="185560"/>
                      </a:cubicBezTo>
                      <a:lnTo>
                        <a:pt x="4763" y="177947"/>
                      </a:lnTo>
                      <a:lnTo>
                        <a:pt x="0" y="2855"/>
                      </a:lnTo>
                      <a:lnTo>
                        <a:pt x="219075" y="0"/>
                      </a:lnTo>
                      <a:cubicBezTo>
                        <a:pt x="219075" y="0"/>
                        <a:pt x="450533" y="83740"/>
                        <a:pt x="533400" y="112288"/>
                      </a:cubicBezTo>
                      <a:cubicBezTo>
                        <a:pt x="549593" y="117997"/>
                        <a:pt x="559118" y="132271"/>
                        <a:pt x="559118" y="148448"/>
                      </a:cubicBezTo>
                      <a:close/>
                    </a:path>
                  </a:pathLst>
                </a:custGeom>
                <a:solidFill>
                  <a:srgbClr val="284E9D"/>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34FAB4-6FEA-6686-84B8-0ECA11489398}"/>
                    </a:ext>
                  </a:extLst>
                </p:cNvPr>
                <p:cNvSpPr/>
                <p:nvPr/>
              </p:nvSpPr>
              <p:spPr>
                <a:xfrm>
                  <a:off x="-910242" y="2497709"/>
                  <a:ext cx="805062" cy="2138401"/>
                </a:xfrm>
                <a:custGeom>
                  <a:avLst/>
                  <a:gdLst>
                    <a:gd name="connsiteX0" fmla="*/ 76400 w 805062"/>
                    <a:gd name="connsiteY0" fmla="*/ 423458 h 2138401"/>
                    <a:gd name="connsiteX1" fmla="*/ 426920 w 805062"/>
                    <a:gd name="connsiteY1" fmla="*/ 1977405 h 2138401"/>
                    <a:gd name="connsiteX2" fmla="*/ 805063 w 805062"/>
                    <a:gd name="connsiteY2" fmla="*/ 1859407 h 2138401"/>
                    <a:gd name="connsiteX3" fmla="*/ 526933 w 805062"/>
                    <a:gd name="connsiteY3" fmla="*/ 50434 h 2138401"/>
                    <a:gd name="connsiteX4" fmla="*/ 5915 w 805062"/>
                    <a:gd name="connsiteY4" fmla="*/ 0 h 2138401"/>
                    <a:gd name="connsiteX5" fmla="*/ 76400 w 805062"/>
                    <a:gd name="connsiteY5" fmla="*/ 423458 h 21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062" h="2138401">
                      <a:moveTo>
                        <a:pt x="76400" y="423458"/>
                      </a:moveTo>
                      <a:cubicBezTo>
                        <a:pt x="76400" y="423458"/>
                        <a:pt x="241183" y="1501609"/>
                        <a:pt x="426920" y="1977405"/>
                      </a:cubicBezTo>
                      <a:cubicBezTo>
                        <a:pt x="591703" y="2398959"/>
                        <a:pt x="805063" y="1859407"/>
                        <a:pt x="805063" y="1859407"/>
                      </a:cubicBezTo>
                      <a:lnTo>
                        <a:pt x="526933" y="50434"/>
                      </a:lnTo>
                      <a:lnTo>
                        <a:pt x="5915" y="0"/>
                      </a:lnTo>
                      <a:cubicBezTo>
                        <a:pt x="5915" y="0"/>
                        <a:pt x="-30280" y="12371"/>
                        <a:pt x="76400" y="423458"/>
                      </a:cubicBezTo>
                      <a:close/>
                    </a:path>
                  </a:pathLst>
                </a:custGeom>
                <a:solidFill>
                  <a:srgbClr val="89A6B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2A8774B-921B-43AA-EBDC-4575DE6F9B9B}"/>
                    </a:ext>
                  </a:extLst>
                </p:cNvPr>
                <p:cNvSpPr/>
                <p:nvPr/>
              </p:nvSpPr>
              <p:spPr>
                <a:xfrm>
                  <a:off x="-1070885" y="2520548"/>
                  <a:ext cx="627567" cy="2056222"/>
                </a:xfrm>
                <a:custGeom>
                  <a:avLst/>
                  <a:gdLst>
                    <a:gd name="connsiteX0" fmla="*/ 578038 w 627567"/>
                    <a:gd name="connsiteY0" fmla="*/ 71369 h 2056222"/>
                    <a:gd name="connsiteX1" fmla="*/ 627568 w 627567"/>
                    <a:gd name="connsiteY1" fmla="*/ 765079 h 2056222"/>
                    <a:gd name="connsiteX2" fmla="*/ 536128 w 627567"/>
                    <a:gd name="connsiteY2" fmla="*/ 816465 h 2056222"/>
                    <a:gd name="connsiteX3" fmla="*/ 443736 w 627567"/>
                    <a:gd name="connsiteY3" fmla="*/ 1895568 h 2056222"/>
                    <a:gd name="connsiteX4" fmla="*/ 57973 w 627567"/>
                    <a:gd name="connsiteY4" fmla="*/ 1906987 h 2056222"/>
                    <a:gd name="connsiteX5" fmla="*/ 6538 w 627567"/>
                    <a:gd name="connsiteY5" fmla="*/ 535746 h 2056222"/>
                    <a:gd name="connsiteX6" fmla="*/ 29398 w 627567"/>
                    <a:gd name="connsiteY6" fmla="*/ 0 h 2056222"/>
                    <a:gd name="connsiteX7" fmla="*/ 578038 w 627567"/>
                    <a:gd name="connsiteY7" fmla="*/ 71369 h 205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567" h="2056222">
                      <a:moveTo>
                        <a:pt x="578038" y="71369"/>
                      </a:moveTo>
                      <a:lnTo>
                        <a:pt x="627568" y="765079"/>
                      </a:lnTo>
                      <a:lnTo>
                        <a:pt x="536128" y="816465"/>
                      </a:lnTo>
                      <a:cubicBezTo>
                        <a:pt x="536128" y="816465"/>
                        <a:pt x="461833" y="1844182"/>
                        <a:pt x="443736" y="1895568"/>
                      </a:cubicBezTo>
                      <a:cubicBezTo>
                        <a:pt x="339913" y="2191513"/>
                        <a:pt x="90358" y="2006904"/>
                        <a:pt x="57973" y="1906987"/>
                      </a:cubicBezTo>
                      <a:cubicBezTo>
                        <a:pt x="25588" y="1807070"/>
                        <a:pt x="-16322" y="1071491"/>
                        <a:pt x="6538" y="535746"/>
                      </a:cubicBezTo>
                      <a:cubicBezTo>
                        <a:pt x="29398" y="0"/>
                        <a:pt x="29398" y="0"/>
                        <a:pt x="29398" y="0"/>
                      </a:cubicBezTo>
                      <a:lnTo>
                        <a:pt x="578038" y="71369"/>
                      </a:lnTo>
                      <a:close/>
                    </a:path>
                  </a:pathLst>
                </a:custGeom>
                <a:solidFill>
                  <a:srgbClr val="A7BFD3"/>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F9291F2-4EF3-B384-8A49-4DDD9C11667D}"/>
                    </a:ext>
                  </a:extLst>
                </p:cNvPr>
                <p:cNvSpPr/>
                <p:nvPr/>
              </p:nvSpPr>
              <p:spPr>
                <a:xfrm>
                  <a:off x="-1036736" y="4055606"/>
                  <a:ext cx="420990" cy="1859263"/>
                </a:xfrm>
                <a:custGeom>
                  <a:avLst/>
                  <a:gdLst>
                    <a:gd name="connsiteX0" fmla="*/ 393394 w 420990"/>
                    <a:gd name="connsiteY0" fmla="*/ 84548 h 1859263"/>
                    <a:gd name="connsiteX1" fmla="*/ 418159 w 420990"/>
                    <a:gd name="connsiteY1" fmla="*/ 614584 h 1859263"/>
                    <a:gd name="connsiteX2" fmla="*/ 381012 w 420990"/>
                    <a:gd name="connsiteY2" fmla="*/ 1824056 h 1859263"/>
                    <a:gd name="connsiteX3" fmla="*/ 101929 w 420990"/>
                    <a:gd name="connsiteY3" fmla="*/ 1859264 h 1859263"/>
                    <a:gd name="connsiteX4" fmla="*/ 12 w 420990"/>
                    <a:gd name="connsiteY4" fmla="*/ 169240 h 1859263"/>
                    <a:gd name="connsiteX5" fmla="*/ 393394 w 420990"/>
                    <a:gd name="connsiteY5" fmla="*/ 84548 h 1859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990" h="1859263">
                      <a:moveTo>
                        <a:pt x="393394" y="84548"/>
                      </a:moveTo>
                      <a:cubicBezTo>
                        <a:pt x="393394" y="84548"/>
                        <a:pt x="431494" y="268205"/>
                        <a:pt x="418159" y="614584"/>
                      </a:cubicBezTo>
                      <a:cubicBezTo>
                        <a:pt x="409587" y="834402"/>
                        <a:pt x="430542" y="1392033"/>
                        <a:pt x="381012" y="1824056"/>
                      </a:cubicBezTo>
                      <a:cubicBezTo>
                        <a:pt x="378154" y="1850700"/>
                        <a:pt x="101929" y="1859264"/>
                        <a:pt x="101929" y="1859264"/>
                      </a:cubicBezTo>
                      <a:cubicBezTo>
                        <a:pt x="101929" y="1859264"/>
                        <a:pt x="5727" y="441395"/>
                        <a:pt x="12" y="169240"/>
                      </a:cubicBezTo>
                      <a:cubicBezTo>
                        <a:pt x="-1893" y="87403"/>
                        <a:pt x="224802" y="-113383"/>
                        <a:pt x="393394" y="84548"/>
                      </a:cubicBezTo>
                      <a:close/>
                    </a:path>
                  </a:pathLst>
                </a:custGeom>
                <a:solidFill>
                  <a:srgbClr val="A7BFD3"/>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E967EF3-9577-47E9-24E3-578AB9C951FE}"/>
                    </a:ext>
                  </a:extLst>
                </p:cNvPr>
                <p:cNvSpPr/>
                <p:nvPr/>
              </p:nvSpPr>
              <p:spPr>
                <a:xfrm>
                  <a:off x="-1219650" y="1082695"/>
                  <a:ext cx="906825" cy="1867971"/>
                </a:xfrm>
                <a:custGeom>
                  <a:avLst/>
                  <a:gdLst>
                    <a:gd name="connsiteX0" fmla="*/ 643936 w 906825"/>
                    <a:gd name="connsiteY0" fmla="*/ 63757 h 1867971"/>
                    <a:gd name="connsiteX1" fmla="*/ 306751 w 906825"/>
                    <a:gd name="connsiteY1" fmla="*/ 0 h 1867971"/>
                    <a:gd name="connsiteX2" fmla="*/ 132443 w 906825"/>
                    <a:gd name="connsiteY2" fmla="*/ 196028 h 1867971"/>
                    <a:gd name="connsiteX3" fmla="*/ 46 w 906825"/>
                    <a:gd name="connsiteY3" fmla="*/ 757466 h 1867971"/>
                    <a:gd name="connsiteX4" fmla="*/ 129586 w 906825"/>
                    <a:gd name="connsiteY4" fmla="*/ 1867972 h 1867971"/>
                    <a:gd name="connsiteX5" fmla="*/ 906826 w 906825"/>
                    <a:gd name="connsiteY5" fmla="*/ 1618655 h 1867971"/>
                    <a:gd name="connsiteX6" fmla="*/ 643936 w 906825"/>
                    <a:gd name="connsiteY6" fmla="*/ 63757 h 186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825" h="1867971">
                      <a:moveTo>
                        <a:pt x="643936" y="63757"/>
                      </a:moveTo>
                      <a:lnTo>
                        <a:pt x="306751" y="0"/>
                      </a:lnTo>
                      <a:lnTo>
                        <a:pt x="132443" y="196028"/>
                      </a:lnTo>
                      <a:cubicBezTo>
                        <a:pt x="132443" y="196028"/>
                        <a:pt x="2903" y="369217"/>
                        <a:pt x="46" y="757466"/>
                      </a:cubicBezTo>
                      <a:cubicBezTo>
                        <a:pt x="-2812" y="1146666"/>
                        <a:pt x="129586" y="1867972"/>
                        <a:pt x="129586" y="1867972"/>
                      </a:cubicBezTo>
                      <a:lnTo>
                        <a:pt x="906826" y="1618655"/>
                      </a:lnTo>
                      <a:cubicBezTo>
                        <a:pt x="906826" y="1618655"/>
                        <a:pt x="868726" y="238849"/>
                        <a:pt x="643936" y="63757"/>
                      </a:cubicBezTo>
                      <a:close/>
                    </a:path>
                  </a:pathLst>
                </a:custGeom>
                <a:solidFill>
                  <a:srgbClr val="EB5B2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D2A7FD-9F52-E991-4E6D-4CC070A95A9C}"/>
                    </a:ext>
                  </a:extLst>
                </p:cNvPr>
                <p:cNvSpPr/>
                <p:nvPr/>
              </p:nvSpPr>
              <p:spPr>
                <a:xfrm>
                  <a:off x="-1089754" y="1264448"/>
                  <a:ext cx="895039" cy="1228152"/>
                </a:xfrm>
                <a:custGeom>
                  <a:avLst/>
                  <a:gdLst>
                    <a:gd name="connsiteX0" fmla="*/ 97797 w 895039"/>
                    <a:gd name="connsiteY0" fmla="*/ 0 h 1228152"/>
                    <a:gd name="connsiteX1" fmla="*/ 19692 w 895039"/>
                    <a:gd name="connsiteY1" fmla="*/ 299751 h 1228152"/>
                    <a:gd name="connsiteX2" fmla="*/ 446412 w 895039"/>
                    <a:gd name="connsiteY2" fmla="*/ 1054362 h 1228152"/>
                    <a:gd name="connsiteX3" fmla="*/ 775024 w 895039"/>
                    <a:gd name="connsiteY3" fmla="*/ 1218036 h 1228152"/>
                    <a:gd name="connsiteX4" fmla="*/ 887419 w 895039"/>
                    <a:gd name="connsiteY4" fmla="*/ 1167601 h 1228152"/>
                    <a:gd name="connsiteX5" fmla="*/ 895039 w 895039"/>
                    <a:gd name="connsiteY5" fmla="*/ 914478 h 1228152"/>
                    <a:gd name="connsiteX6" fmla="*/ 820744 w 895039"/>
                    <a:gd name="connsiteY6" fmla="*/ 906866 h 1228152"/>
                    <a:gd name="connsiteX7" fmla="*/ 776929 w 895039"/>
                    <a:gd name="connsiteY7" fmla="*/ 898301 h 1228152"/>
                    <a:gd name="connsiteX8" fmla="*/ 491179 w 895039"/>
                    <a:gd name="connsiteY8" fmla="*/ 411087 h 1228152"/>
                    <a:gd name="connsiteX9" fmla="*/ 97797 w 895039"/>
                    <a:gd name="connsiteY9" fmla="*/ 0 h 122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5039" h="1228152">
                      <a:moveTo>
                        <a:pt x="97797" y="0"/>
                      </a:moveTo>
                      <a:cubicBezTo>
                        <a:pt x="97797" y="0"/>
                        <a:pt x="-52698" y="77079"/>
                        <a:pt x="19692" y="299751"/>
                      </a:cubicBezTo>
                      <a:cubicBezTo>
                        <a:pt x="142564" y="679436"/>
                        <a:pt x="397834" y="992509"/>
                        <a:pt x="446412" y="1054362"/>
                      </a:cubicBezTo>
                      <a:cubicBezTo>
                        <a:pt x="494989" y="1117167"/>
                        <a:pt x="662629" y="1268470"/>
                        <a:pt x="775024" y="1218036"/>
                      </a:cubicBezTo>
                      <a:cubicBezTo>
                        <a:pt x="887419" y="1167601"/>
                        <a:pt x="887419" y="1167601"/>
                        <a:pt x="887419" y="1167601"/>
                      </a:cubicBezTo>
                      <a:lnTo>
                        <a:pt x="895039" y="914478"/>
                      </a:lnTo>
                      <a:lnTo>
                        <a:pt x="820744" y="906866"/>
                      </a:lnTo>
                      <a:lnTo>
                        <a:pt x="776929" y="898301"/>
                      </a:lnTo>
                      <a:cubicBezTo>
                        <a:pt x="776929" y="898301"/>
                        <a:pt x="621672" y="651839"/>
                        <a:pt x="491179" y="411087"/>
                      </a:cubicBezTo>
                      <a:cubicBezTo>
                        <a:pt x="361639" y="172238"/>
                        <a:pt x="97797" y="0"/>
                        <a:pt x="97797" y="0"/>
                      </a:cubicBezTo>
                      <a:close/>
                    </a:path>
                  </a:pathLst>
                </a:custGeom>
                <a:solidFill>
                  <a:srgbClr val="60AFE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7EB1541-FD0E-4503-6D3A-955A861EEE8C}"/>
                    </a:ext>
                  </a:extLst>
                </p:cNvPr>
                <p:cNvSpPr/>
                <p:nvPr/>
              </p:nvSpPr>
              <p:spPr>
                <a:xfrm>
                  <a:off x="-970049" y="1059857"/>
                  <a:ext cx="372427" cy="250268"/>
                </a:xfrm>
                <a:custGeom>
                  <a:avLst/>
                  <a:gdLst>
                    <a:gd name="connsiteX0" fmla="*/ 372427 w 372427"/>
                    <a:gd name="connsiteY0" fmla="*/ 82788 h 250268"/>
                    <a:gd name="connsiteX1" fmla="*/ 305752 w 372427"/>
                    <a:gd name="connsiteY1" fmla="*/ 250268 h 250268"/>
                    <a:gd name="connsiteX2" fmla="*/ 0 w 372427"/>
                    <a:gd name="connsiteY2" fmla="*/ 90401 h 250268"/>
                    <a:gd name="connsiteX3" fmla="*/ 31432 w 372427"/>
                    <a:gd name="connsiteY3" fmla="*/ 0 h 250268"/>
                  </a:gdLst>
                  <a:ahLst/>
                  <a:cxnLst>
                    <a:cxn ang="0">
                      <a:pos x="connsiteX0" y="connsiteY0"/>
                    </a:cxn>
                    <a:cxn ang="0">
                      <a:pos x="connsiteX1" y="connsiteY1"/>
                    </a:cxn>
                    <a:cxn ang="0">
                      <a:pos x="connsiteX2" y="connsiteY2"/>
                    </a:cxn>
                    <a:cxn ang="0">
                      <a:pos x="connsiteX3" y="connsiteY3"/>
                    </a:cxn>
                  </a:cxnLst>
                  <a:rect l="l" t="t" r="r" b="b"/>
                  <a:pathLst>
                    <a:path w="372427" h="250268">
                      <a:moveTo>
                        <a:pt x="372427" y="82788"/>
                      </a:moveTo>
                      <a:lnTo>
                        <a:pt x="305752" y="250268"/>
                      </a:lnTo>
                      <a:lnTo>
                        <a:pt x="0" y="90401"/>
                      </a:lnTo>
                      <a:lnTo>
                        <a:pt x="31432" y="0"/>
                      </a:lnTo>
                      <a:close/>
                    </a:path>
                  </a:pathLst>
                </a:custGeom>
                <a:solidFill>
                  <a:srgbClr val="97D5F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2A20E0-D6A5-4F6F-C9B9-82535B650666}"/>
                    </a:ext>
                  </a:extLst>
                </p:cNvPr>
                <p:cNvSpPr/>
                <p:nvPr/>
              </p:nvSpPr>
              <p:spPr>
                <a:xfrm>
                  <a:off x="-597622" y="1105533"/>
                  <a:ext cx="68579" cy="136077"/>
                </a:xfrm>
                <a:custGeom>
                  <a:avLst/>
                  <a:gdLst>
                    <a:gd name="connsiteX0" fmla="*/ 6667 w 68579"/>
                    <a:gd name="connsiteY0" fmla="*/ 0 h 136077"/>
                    <a:gd name="connsiteX1" fmla="*/ 0 w 68579"/>
                    <a:gd name="connsiteY1" fmla="*/ 37112 h 136077"/>
                    <a:gd name="connsiteX2" fmla="*/ 68580 w 68579"/>
                    <a:gd name="connsiteY2" fmla="*/ 136077 h 136077"/>
                    <a:gd name="connsiteX3" fmla="*/ 66675 w 68579"/>
                    <a:gd name="connsiteY3" fmla="*/ 54241 h 136077"/>
                  </a:gdLst>
                  <a:ahLst/>
                  <a:cxnLst>
                    <a:cxn ang="0">
                      <a:pos x="connsiteX0" y="connsiteY0"/>
                    </a:cxn>
                    <a:cxn ang="0">
                      <a:pos x="connsiteX1" y="connsiteY1"/>
                    </a:cxn>
                    <a:cxn ang="0">
                      <a:pos x="connsiteX2" y="connsiteY2"/>
                    </a:cxn>
                    <a:cxn ang="0">
                      <a:pos x="connsiteX3" y="connsiteY3"/>
                    </a:cxn>
                  </a:cxnLst>
                  <a:rect l="l" t="t" r="r" b="b"/>
                  <a:pathLst>
                    <a:path w="68579" h="136077">
                      <a:moveTo>
                        <a:pt x="6667" y="0"/>
                      </a:moveTo>
                      <a:lnTo>
                        <a:pt x="0" y="37112"/>
                      </a:lnTo>
                      <a:lnTo>
                        <a:pt x="68580" y="136077"/>
                      </a:lnTo>
                      <a:lnTo>
                        <a:pt x="66675" y="54241"/>
                      </a:lnTo>
                      <a:close/>
                    </a:path>
                  </a:pathLst>
                </a:custGeom>
                <a:solidFill>
                  <a:srgbClr val="97D5F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8603EA8-FD19-3E06-1D94-2D25E8C2AE4F}"/>
                    </a:ext>
                  </a:extLst>
                </p:cNvPr>
                <p:cNvSpPr/>
                <p:nvPr/>
              </p:nvSpPr>
              <p:spPr>
                <a:xfrm>
                  <a:off x="-497861" y="4255297"/>
                  <a:ext cx="541271" cy="1652912"/>
                </a:xfrm>
                <a:custGeom>
                  <a:avLst/>
                  <a:gdLst>
                    <a:gd name="connsiteX0" fmla="*/ 306004 w 541271"/>
                    <a:gd name="connsiteY0" fmla="*/ 75176 h 1652912"/>
                    <a:gd name="connsiteX1" fmla="*/ 51687 w 541271"/>
                    <a:gd name="connsiteY1" fmla="*/ 96110 h 1652912"/>
                    <a:gd name="connsiteX2" fmla="*/ 266000 w 541271"/>
                    <a:gd name="connsiteY2" fmla="*/ 1652912 h 1652912"/>
                    <a:gd name="connsiteX3" fmla="*/ 541272 w 541271"/>
                    <a:gd name="connsiteY3" fmla="*/ 1558705 h 1652912"/>
                    <a:gd name="connsiteX4" fmla="*/ 377442 w 541271"/>
                    <a:gd name="connsiteY4" fmla="*/ 0 h 1652912"/>
                    <a:gd name="connsiteX5" fmla="*/ 306004 w 541271"/>
                    <a:gd name="connsiteY5" fmla="*/ 75176 h 165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271" h="1652912">
                      <a:moveTo>
                        <a:pt x="306004" y="75176"/>
                      </a:moveTo>
                      <a:cubicBezTo>
                        <a:pt x="306004" y="75176"/>
                        <a:pt x="245044" y="93256"/>
                        <a:pt x="51687" y="96110"/>
                      </a:cubicBezTo>
                      <a:cubicBezTo>
                        <a:pt x="-140718" y="98965"/>
                        <a:pt x="266000" y="1652912"/>
                        <a:pt x="266000" y="1652912"/>
                      </a:cubicBezTo>
                      <a:lnTo>
                        <a:pt x="541272" y="1558705"/>
                      </a:lnTo>
                      <a:lnTo>
                        <a:pt x="377442" y="0"/>
                      </a:lnTo>
                      <a:lnTo>
                        <a:pt x="306004" y="75176"/>
                      </a:lnTo>
                      <a:close/>
                    </a:path>
                  </a:pathLst>
                </a:custGeom>
                <a:solidFill>
                  <a:srgbClr val="89A6BA"/>
                </a:solidFill>
                <a:ln w="9525" cap="flat">
                  <a:noFill/>
                  <a:prstDash val="solid"/>
                  <a:miter/>
                </a:ln>
              </p:spPr>
              <p:txBody>
                <a:bodyPr rtlCol="0" anchor="ctr"/>
                <a:lstStyle/>
                <a:p>
                  <a:endParaRPr lang="en-US"/>
                </a:p>
              </p:txBody>
            </p:sp>
            <p:grpSp>
              <p:nvGrpSpPr>
                <p:cNvPr id="38" name="Gráfico 2">
                  <a:extLst>
                    <a:ext uri="{FF2B5EF4-FFF2-40B4-BE49-F238E27FC236}">
                      <a16:creationId xmlns:a16="http://schemas.microsoft.com/office/drawing/2014/main" id="{485593B1-D1D1-D5AA-2B41-3F38C7269100}"/>
                    </a:ext>
                  </a:extLst>
                </p:cNvPr>
                <p:cNvGrpSpPr/>
                <p:nvPr/>
              </p:nvGrpSpPr>
              <p:grpSpPr>
                <a:xfrm>
                  <a:off x="-1054396" y="317534"/>
                  <a:ext cx="525047" cy="719944"/>
                  <a:chOff x="-1054396" y="317534"/>
                  <a:chExt cx="525047" cy="719944"/>
                </a:xfrm>
              </p:grpSpPr>
              <p:sp>
                <p:nvSpPr>
                  <p:cNvPr id="51" name="Freeform: Shape 50">
                    <a:extLst>
                      <a:ext uri="{FF2B5EF4-FFF2-40B4-BE49-F238E27FC236}">
                        <a16:creationId xmlns:a16="http://schemas.microsoft.com/office/drawing/2014/main" id="{62D4B1A9-CE56-96B6-24F8-7FA44B6A7E17}"/>
                      </a:ext>
                    </a:extLst>
                  </p:cNvPr>
                  <p:cNvSpPr/>
                  <p:nvPr/>
                </p:nvSpPr>
                <p:spPr>
                  <a:xfrm>
                    <a:off x="-862417" y="317534"/>
                    <a:ext cx="313108" cy="205452"/>
                  </a:xfrm>
                  <a:custGeom>
                    <a:avLst/>
                    <a:gdLst>
                      <a:gd name="connsiteX0" fmla="*/ 15240 w 313108"/>
                      <a:gd name="connsiteY0" fmla="*/ 117128 h 205452"/>
                      <a:gd name="connsiteX1" fmla="*/ 0 w 313108"/>
                      <a:gd name="connsiteY1" fmla="*/ 36243 h 205452"/>
                      <a:gd name="connsiteX2" fmla="*/ 33338 w 313108"/>
                      <a:gd name="connsiteY2" fmla="*/ 29582 h 205452"/>
                      <a:gd name="connsiteX3" fmla="*/ 121920 w 313108"/>
                      <a:gd name="connsiteY3" fmla="*/ 12453 h 205452"/>
                      <a:gd name="connsiteX4" fmla="*/ 175260 w 313108"/>
                      <a:gd name="connsiteY4" fmla="*/ 1986 h 205452"/>
                      <a:gd name="connsiteX5" fmla="*/ 302895 w 313108"/>
                      <a:gd name="connsiteY5" fmla="*/ 88580 h 205452"/>
                      <a:gd name="connsiteX6" fmla="*/ 312420 w 313108"/>
                      <a:gd name="connsiteY6" fmla="*/ 136160 h 205452"/>
                      <a:gd name="connsiteX7" fmla="*/ 284798 w 313108"/>
                      <a:gd name="connsiteY7" fmla="*/ 176127 h 205452"/>
                      <a:gd name="connsiteX8" fmla="*/ 284798 w 313108"/>
                      <a:gd name="connsiteY8" fmla="*/ 176127 h 205452"/>
                      <a:gd name="connsiteX9" fmla="*/ 196215 w 313108"/>
                      <a:gd name="connsiteY9" fmla="*/ 193255 h 205452"/>
                      <a:gd name="connsiteX10" fmla="*/ 142875 w 313108"/>
                      <a:gd name="connsiteY10" fmla="*/ 203723 h 205452"/>
                      <a:gd name="connsiteX11" fmla="*/ 15240 w 313108"/>
                      <a:gd name="connsiteY11" fmla="*/ 117128 h 20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108" h="205452">
                        <a:moveTo>
                          <a:pt x="15240" y="117128"/>
                        </a:moveTo>
                        <a:lnTo>
                          <a:pt x="0" y="36243"/>
                        </a:lnTo>
                        <a:lnTo>
                          <a:pt x="33338" y="29582"/>
                        </a:lnTo>
                        <a:lnTo>
                          <a:pt x="121920" y="12453"/>
                        </a:lnTo>
                        <a:lnTo>
                          <a:pt x="175260" y="1986"/>
                        </a:lnTo>
                        <a:cubicBezTo>
                          <a:pt x="234315" y="-9433"/>
                          <a:pt x="291465" y="29582"/>
                          <a:pt x="302895" y="88580"/>
                        </a:cubicBezTo>
                        <a:lnTo>
                          <a:pt x="312420" y="136160"/>
                        </a:lnTo>
                        <a:cubicBezTo>
                          <a:pt x="316230" y="155192"/>
                          <a:pt x="303848" y="172320"/>
                          <a:pt x="284798" y="176127"/>
                        </a:cubicBezTo>
                        <a:lnTo>
                          <a:pt x="284798" y="176127"/>
                        </a:lnTo>
                        <a:lnTo>
                          <a:pt x="196215" y="193255"/>
                        </a:lnTo>
                        <a:lnTo>
                          <a:pt x="142875" y="203723"/>
                        </a:lnTo>
                        <a:cubicBezTo>
                          <a:pt x="83820" y="214190"/>
                          <a:pt x="26670" y="176127"/>
                          <a:pt x="15240" y="117128"/>
                        </a:cubicBezTo>
                        <a:close/>
                      </a:path>
                    </a:pathLst>
                  </a:custGeom>
                  <a:solidFill>
                    <a:srgbClr val="284E9D"/>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058F14D-35EB-7FF8-1F4F-CBC287ACD186}"/>
                      </a:ext>
                    </a:extLst>
                  </p:cNvPr>
                  <p:cNvSpPr/>
                  <p:nvPr/>
                </p:nvSpPr>
                <p:spPr>
                  <a:xfrm>
                    <a:off x="-1013293" y="371222"/>
                    <a:ext cx="483943" cy="666255"/>
                  </a:xfrm>
                  <a:custGeom>
                    <a:avLst/>
                    <a:gdLst>
                      <a:gd name="connsiteX0" fmla="*/ 69913 w 483943"/>
                      <a:gd name="connsiteY0" fmla="*/ 573492 h 666255"/>
                      <a:gd name="connsiteX1" fmla="*/ 206121 w 483943"/>
                      <a:gd name="connsiteY1" fmla="*/ 664845 h 666255"/>
                      <a:gd name="connsiteX2" fmla="*/ 328041 w 483943"/>
                      <a:gd name="connsiteY2" fmla="*/ 641055 h 666255"/>
                      <a:gd name="connsiteX3" fmla="*/ 480441 w 483943"/>
                      <a:gd name="connsiteY3" fmla="*/ 415528 h 666255"/>
                      <a:gd name="connsiteX4" fmla="*/ 415671 w 483943"/>
                      <a:gd name="connsiteY4" fmla="*/ 78665 h 666255"/>
                      <a:gd name="connsiteX5" fmla="*/ 302323 w 483943"/>
                      <a:gd name="connsiteY5" fmla="*/ 1586 h 666255"/>
                      <a:gd name="connsiteX6" fmla="*/ 87058 w 483943"/>
                      <a:gd name="connsiteY6" fmla="*/ 43456 h 666255"/>
                      <a:gd name="connsiteX7" fmla="*/ 1333 w 483943"/>
                      <a:gd name="connsiteY7" fmla="*/ 198565 h 666255"/>
                      <a:gd name="connsiteX8" fmla="*/ 69913 w 483943"/>
                      <a:gd name="connsiteY8" fmla="*/ 573492 h 6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43" h="666255">
                        <a:moveTo>
                          <a:pt x="69913" y="573492"/>
                        </a:moveTo>
                        <a:cubicBezTo>
                          <a:pt x="80391" y="625829"/>
                          <a:pt x="152781" y="675312"/>
                          <a:pt x="206121" y="664845"/>
                        </a:cubicBezTo>
                        <a:lnTo>
                          <a:pt x="328041" y="641055"/>
                        </a:lnTo>
                        <a:cubicBezTo>
                          <a:pt x="432816" y="621072"/>
                          <a:pt x="500443" y="520203"/>
                          <a:pt x="480441" y="415528"/>
                        </a:cubicBezTo>
                        <a:lnTo>
                          <a:pt x="415671" y="78665"/>
                        </a:lnTo>
                        <a:cubicBezTo>
                          <a:pt x="405193" y="26328"/>
                          <a:pt x="354711" y="-7930"/>
                          <a:pt x="302323" y="1586"/>
                        </a:cubicBezTo>
                        <a:lnTo>
                          <a:pt x="87058" y="43456"/>
                        </a:lnTo>
                        <a:cubicBezTo>
                          <a:pt x="34671" y="53924"/>
                          <a:pt x="-8192" y="146228"/>
                          <a:pt x="1333" y="198565"/>
                        </a:cubicBezTo>
                        <a:lnTo>
                          <a:pt x="69913" y="573492"/>
                        </a:lnTo>
                        <a:close/>
                      </a:path>
                    </a:pathLst>
                  </a:custGeom>
                  <a:solidFill>
                    <a:srgbClr val="F8B78C"/>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4B17720-35CF-C9E4-7F6E-F842115578F8}"/>
                      </a:ext>
                    </a:extLst>
                  </p:cNvPr>
                  <p:cNvSpPr/>
                  <p:nvPr/>
                </p:nvSpPr>
                <p:spPr>
                  <a:xfrm>
                    <a:off x="-1054396" y="323026"/>
                    <a:ext cx="438770" cy="402339"/>
                  </a:xfrm>
                  <a:custGeom>
                    <a:avLst/>
                    <a:gdLst>
                      <a:gd name="connsiteX0" fmla="*/ 184360 w 438770"/>
                      <a:gd name="connsiteY0" fmla="*/ 31702 h 402339"/>
                      <a:gd name="connsiteX1" fmla="*/ 110064 w 438770"/>
                      <a:gd name="connsiteY1" fmla="*/ 84991 h 402339"/>
                      <a:gd name="connsiteX2" fmla="*/ 90062 w 438770"/>
                      <a:gd name="connsiteY2" fmla="*/ 100217 h 402339"/>
                      <a:gd name="connsiteX3" fmla="*/ 68154 w 438770"/>
                      <a:gd name="connsiteY3" fmla="*/ 104023 h 402339"/>
                      <a:gd name="connsiteX4" fmla="*/ 1479 w 438770"/>
                      <a:gd name="connsiteY4" fmla="*/ 202988 h 402339"/>
                      <a:gd name="connsiteX5" fmla="*/ 34817 w 438770"/>
                      <a:gd name="connsiteY5" fmla="*/ 378081 h 402339"/>
                      <a:gd name="connsiteX6" fmla="*/ 69107 w 438770"/>
                      <a:gd name="connsiteY6" fmla="*/ 401871 h 402339"/>
                      <a:gd name="connsiteX7" fmla="*/ 69107 w 438770"/>
                      <a:gd name="connsiteY7" fmla="*/ 401871 h 402339"/>
                      <a:gd name="connsiteX8" fmla="*/ 92919 w 438770"/>
                      <a:gd name="connsiteY8" fmla="*/ 367613 h 402339"/>
                      <a:gd name="connsiteX9" fmla="*/ 82442 w 438770"/>
                      <a:gd name="connsiteY9" fmla="*/ 313373 h 402339"/>
                      <a:gd name="connsiteX10" fmla="*/ 129114 w 438770"/>
                      <a:gd name="connsiteY10" fmla="*/ 243907 h 402339"/>
                      <a:gd name="connsiteX11" fmla="*/ 163404 w 438770"/>
                      <a:gd name="connsiteY11" fmla="*/ 237246 h 402339"/>
                      <a:gd name="connsiteX12" fmla="*/ 251987 w 438770"/>
                      <a:gd name="connsiteY12" fmla="*/ 220117 h 402339"/>
                      <a:gd name="connsiteX13" fmla="*/ 305327 w 438770"/>
                      <a:gd name="connsiteY13" fmla="*/ 209650 h 402339"/>
                      <a:gd name="connsiteX14" fmla="*/ 437724 w 438770"/>
                      <a:gd name="connsiteY14" fmla="*/ 97362 h 402339"/>
                      <a:gd name="connsiteX15" fmla="*/ 437724 w 438770"/>
                      <a:gd name="connsiteY15" fmla="*/ 31702 h 402339"/>
                      <a:gd name="connsiteX16" fmla="*/ 345332 w 438770"/>
                      <a:gd name="connsiteY16" fmla="*/ 300 h 402339"/>
                      <a:gd name="connsiteX17" fmla="*/ 184360 w 438770"/>
                      <a:gd name="connsiteY17" fmla="*/ 31702 h 40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8770" h="402339">
                        <a:moveTo>
                          <a:pt x="184360" y="31702"/>
                        </a:moveTo>
                        <a:cubicBezTo>
                          <a:pt x="151974" y="38363"/>
                          <a:pt x="125304" y="58347"/>
                          <a:pt x="110064" y="84991"/>
                        </a:cubicBezTo>
                        <a:cubicBezTo>
                          <a:pt x="105302" y="92604"/>
                          <a:pt x="98635" y="98313"/>
                          <a:pt x="90062" y="100217"/>
                        </a:cubicBezTo>
                        <a:lnTo>
                          <a:pt x="68154" y="104023"/>
                        </a:lnTo>
                        <a:cubicBezTo>
                          <a:pt x="22435" y="112587"/>
                          <a:pt x="-7093" y="157312"/>
                          <a:pt x="1479" y="202988"/>
                        </a:cubicBezTo>
                        <a:lnTo>
                          <a:pt x="34817" y="378081"/>
                        </a:lnTo>
                        <a:cubicBezTo>
                          <a:pt x="37674" y="394258"/>
                          <a:pt x="53867" y="404726"/>
                          <a:pt x="69107" y="401871"/>
                        </a:cubicBezTo>
                        <a:lnTo>
                          <a:pt x="69107" y="401871"/>
                        </a:lnTo>
                        <a:cubicBezTo>
                          <a:pt x="85299" y="399016"/>
                          <a:pt x="95777" y="382839"/>
                          <a:pt x="92919" y="367613"/>
                        </a:cubicBezTo>
                        <a:lnTo>
                          <a:pt x="82442" y="313373"/>
                        </a:lnTo>
                        <a:cubicBezTo>
                          <a:pt x="76727" y="281019"/>
                          <a:pt x="97682" y="249616"/>
                          <a:pt x="129114" y="243907"/>
                        </a:cubicBezTo>
                        <a:lnTo>
                          <a:pt x="163404" y="237246"/>
                        </a:lnTo>
                        <a:lnTo>
                          <a:pt x="251987" y="220117"/>
                        </a:lnTo>
                        <a:lnTo>
                          <a:pt x="305327" y="209650"/>
                        </a:lnTo>
                        <a:cubicBezTo>
                          <a:pt x="364382" y="198230"/>
                          <a:pt x="449154" y="156360"/>
                          <a:pt x="437724" y="97362"/>
                        </a:cubicBezTo>
                        <a:lnTo>
                          <a:pt x="437724" y="31702"/>
                        </a:lnTo>
                        <a:cubicBezTo>
                          <a:pt x="434867" y="15525"/>
                          <a:pt x="361524" y="-2555"/>
                          <a:pt x="345332" y="300"/>
                        </a:cubicBezTo>
                        <a:lnTo>
                          <a:pt x="184360" y="31702"/>
                        </a:lnTo>
                        <a:close/>
                      </a:path>
                    </a:pathLst>
                  </a:custGeom>
                  <a:solidFill>
                    <a:srgbClr val="284E9D"/>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B94CCBB-C2A2-7BF9-019D-F03D7EF63FCC}"/>
                      </a:ext>
                    </a:extLst>
                  </p:cNvPr>
                  <p:cNvSpPr/>
                  <p:nvPr/>
                </p:nvSpPr>
                <p:spPr>
                  <a:xfrm>
                    <a:off x="-1029127" y="703899"/>
                    <a:ext cx="118132" cy="165702"/>
                  </a:xfrm>
                  <a:custGeom>
                    <a:avLst/>
                    <a:gdLst>
                      <a:gd name="connsiteX0" fmla="*/ 105750 w 118132"/>
                      <a:gd name="connsiteY0" fmla="*/ 41933 h 165702"/>
                      <a:gd name="connsiteX1" fmla="*/ 45742 w 118132"/>
                      <a:gd name="connsiteY1" fmla="*/ 1015 h 165702"/>
                      <a:gd name="connsiteX2" fmla="*/ 45742 w 118132"/>
                      <a:gd name="connsiteY2" fmla="*/ 1015 h 165702"/>
                      <a:gd name="connsiteX3" fmla="*/ 975 w 118132"/>
                      <a:gd name="connsiteY3" fmla="*/ 66674 h 165702"/>
                      <a:gd name="connsiteX4" fmla="*/ 12404 w 118132"/>
                      <a:gd name="connsiteY4" fmla="*/ 123770 h 165702"/>
                      <a:gd name="connsiteX5" fmla="*/ 73365 w 118132"/>
                      <a:gd name="connsiteY5" fmla="*/ 164688 h 165702"/>
                      <a:gd name="connsiteX6" fmla="*/ 77175 w 118132"/>
                      <a:gd name="connsiteY6" fmla="*/ 163736 h 165702"/>
                      <a:gd name="connsiteX7" fmla="*/ 118132 w 118132"/>
                      <a:gd name="connsiteY7" fmla="*/ 124721 h 16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2" h="165702">
                        <a:moveTo>
                          <a:pt x="105750" y="41933"/>
                        </a:moveTo>
                        <a:cubicBezTo>
                          <a:pt x="100034" y="14337"/>
                          <a:pt x="73365" y="-4695"/>
                          <a:pt x="45742" y="1015"/>
                        </a:cubicBezTo>
                        <a:lnTo>
                          <a:pt x="45742" y="1015"/>
                        </a:lnTo>
                        <a:cubicBezTo>
                          <a:pt x="15262" y="6724"/>
                          <a:pt x="-4741" y="36223"/>
                          <a:pt x="975" y="66674"/>
                        </a:cubicBezTo>
                        <a:lnTo>
                          <a:pt x="12404" y="123770"/>
                        </a:lnTo>
                        <a:cubicBezTo>
                          <a:pt x="18120" y="151366"/>
                          <a:pt x="44790" y="170398"/>
                          <a:pt x="73365" y="164688"/>
                        </a:cubicBezTo>
                        <a:lnTo>
                          <a:pt x="77175" y="163736"/>
                        </a:lnTo>
                        <a:cubicBezTo>
                          <a:pt x="98130" y="159930"/>
                          <a:pt x="113370" y="143753"/>
                          <a:pt x="118132" y="124721"/>
                        </a:cubicBezTo>
                      </a:path>
                    </a:pathLst>
                  </a:custGeom>
                  <a:solidFill>
                    <a:srgbClr val="F8B78C"/>
                  </a:solidFill>
                  <a:ln w="9525" cap="flat">
                    <a:noFill/>
                    <a:prstDash val="solid"/>
                    <a:miter/>
                  </a:ln>
                </p:spPr>
                <p:txBody>
                  <a:bodyPr rtlCol="0" anchor="ctr"/>
                  <a:lstStyle/>
                  <a:p>
                    <a:endParaRPr lang="en-US"/>
                  </a:p>
                </p:txBody>
              </p:sp>
            </p:grpSp>
          </p:grpSp>
        </p:grpSp>
        <p:sp>
          <p:nvSpPr>
            <p:cNvPr id="55" name="Freeform: Shape 54">
              <a:extLst>
                <a:ext uri="{FF2B5EF4-FFF2-40B4-BE49-F238E27FC236}">
                  <a16:creationId xmlns:a16="http://schemas.microsoft.com/office/drawing/2014/main" id="{F7BE9020-13E9-85BD-22D3-68AADE6E33FE}"/>
                </a:ext>
              </a:extLst>
            </p:cNvPr>
            <p:cNvSpPr/>
            <p:nvPr/>
          </p:nvSpPr>
          <p:spPr>
            <a:xfrm>
              <a:off x="217717" y="1355801"/>
              <a:ext cx="160972" cy="294041"/>
            </a:xfrm>
            <a:custGeom>
              <a:avLst/>
              <a:gdLst>
                <a:gd name="connsiteX0" fmla="*/ 0 w 160972"/>
                <a:gd name="connsiteY0" fmla="*/ 10468 h 294041"/>
                <a:gd name="connsiteX1" fmla="*/ 125730 w 160972"/>
                <a:gd name="connsiteY1" fmla="*/ 0 h 294041"/>
                <a:gd name="connsiteX2" fmla="*/ 160973 w 160972"/>
                <a:gd name="connsiteY2" fmla="*/ 244559 h 294041"/>
                <a:gd name="connsiteX3" fmla="*/ 95250 w 160972"/>
                <a:gd name="connsiteY3" fmla="*/ 294041 h 294041"/>
              </a:gdLst>
              <a:ahLst/>
              <a:cxnLst>
                <a:cxn ang="0">
                  <a:pos x="connsiteX0" y="connsiteY0"/>
                </a:cxn>
                <a:cxn ang="0">
                  <a:pos x="connsiteX1" y="connsiteY1"/>
                </a:cxn>
                <a:cxn ang="0">
                  <a:pos x="connsiteX2" y="connsiteY2"/>
                </a:cxn>
                <a:cxn ang="0">
                  <a:pos x="connsiteX3" y="connsiteY3"/>
                </a:cxn>
              </a:cxnLst>
              <a:rect l="l" t="t" r="r" b="b"/>
              <a:pathLst>
                <a:path w="160972" h="294041">
                  <a:moveTo>
                    <a:pt x="0" y="10468"/>
                  </a:moveTo>
                  <a:lnTo>
                    <a:pt x="125730" y="0"/>
                  </a:lnTo>
                  <a:lnTo>
                    <a:pt x="160973" y="244559"/>
                  </a:lnTo>
                  <a:lnTo>
                    <a:pt x="95250" y="294041"/>
                  </a:lnTo>
                  <a:close/>
                </a:path>
              </a:pathLst>
            </a:custGeom>
            <a:solidFill>
              <a:srgbClr val="8CCFEB"/>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19A177E-BC2C-BE67-A0BA-20261CD49A68}"/>
                </a:ext>
              </a:extLst>
            </p:cNvPr>
            <p:cNvSpPr/>
            <p:nvPr/>
          </p:nvSpPr>
          <p:spPr>
            <a:xfrm>
              <a:off x="-312824" y="2163701"/>
              <a:ext cx="119062" cy="329250"/>
            </a:xfrm>
            <a:custGeom>
              <a:avLst/>
              <a:gdLst>
                <a:gd name="connsiteX0" fmla="*/ 0 w 119062"/>
                <a:gd name="connsiteY0" fmla="*/ 0 h 329250"/>
                <a:gd name="connsiteX1" fmla="*/ 119063 w 119062"/>
                <a:gd name="connsiteY1" fmla="*/ 0 h 329250"/>
                <a:gd name="connsiteX2" fmla="*/ 119063 w 119062"/>
                <a:gd name="connsiteY2" fmla="*/ 303557 h 329250"/>
                <a:gd name="connsiteX3" fmla="*/ 33338 w 119062"/>
                <a:gd name="connsiteY3" fmla="*/ 329250 h 329250"/>
              </a:gdLst>
              <a:ahLst/>
              <a:cxnLst>
                <a:cxn ang="0">
                  <a:pos x="connsiteX0" y="connsiteY0"/>
                </a:cxn>
                <a:cxn ang="0">
                  <a:pos x="connsiteX1" y="connsiteY1"/>
                </a:cxn>
                <a:cxn ang="0">
                  <a:pos x="connsiteX2" y="connsiteY2"/>
                </a:cxn>
                <a:cxn ang="0">
                  <a:pos x="connsiteX3" y="connsiteY3"/>
                </a:cxn>
              </a:cxnLst>
              <a:rect l="l" t="t" r="r" b="b"/>
              <a:pathLst>
                <a:path w="119062" h="329250">
                  <a:moveTo>
                    <a:pt x="0" y="0"/>
                  </a:moveTo>
                  <a:lnTo>
                    <a:pt x="119063" y="0"/>
                  </a:lnTo>
                  <a:lnTo>
                    <a:pt x="119063" y="303557"/>
                  </a:lnTo>
                  <a:lnTo>
                    <a:pt x="33338" y="329250"/>
                  </a:lnTo>
                  <a:close/>
                </a:path>
              </a:pathLst>
            </a:custGeom>
            <a:solidFill>
              <a:srgbClr val="97D5F6"/>
            </a:solidFill>
            <a:ln w="9525" cap="flat">
              <a:noFill/>
              <a:prstDash val="solid"/>
              <a:miter/>
            </a:ln>
          </p:spPr>
          <p:txBody>
            <a:bodyPr rtlCol="0" anchor="ctr"/>
            <a:lstStyle/>
            <a:p>
              <a:endParaRPr lang="en-US"/>
            </a:p>
          </p:txBody>
        </p:sp>
        <p:grpSp>
          <p:nvGrpSpPr>
            <p:cNvPr id="57" name="Gráfico 2">
              <a:extLst>
                <a:ext uri="{FF2B5EF4-FFF2-40B4-BE49-F238E27FC236}">
                  <a16:creationId xmlns:a16="http://schemas.microsoft.com/office/drawing/2014/main" id="{4205DD46-0CC3-303B-8F88-051B443EFDD5}"/>
                </a:ext>
              </a:extLst>
            </p:cNvPr>
            <p:cNvGrpSpPr/>
            <p:nvPr/>
          </p:nvGrpSpPr>
          <p:grpSpPr>
            <a:xfrm>
              <a:off x="212954" y="1983851"/>
              <a:ext cx="420052" cy="280858"/>
              <a:chOff x="212954" y="1983851"/>
              <a:chExt cx="420052" cy="280858"/>
            </a:xfrm>
            <a:solidFill>
              <a:srgbClr val="F8B78C"/>
            </a:solidFill>
          </p:grpSpPr>
          <p:grpSp>
            <p:nvGrpSpPr>
              <p:cNvPr id="58" name="Gráfico 2">
                <a:extLst>
                  <a:ext uri="{FF2B5EF4-FFF2-40B4-BE49-F238E27FC236}">
                    <a16:creationId xmlns:a16="http://schemas.microsoft.com/office/drawing/2014/main" id="{158AF9F2-767B-9995-3292-125778CD4D6C}"/>
                  </a:ext>
                </a:extLst>
              </p:cNvPr>
              <p:cNvGrpSpPr/>
              <p:nvPr/>
            </p:nvGrpSpPr>
            <p:grpSpPr>
              <a:xfrm>
                <a:off x="225337" y="1983851"/>
                <a:ext cx="407669" cy="254145"/>
                <a:chOff x="225337" y="1983851"/>
                <a:chExt cx="407669" cy="254145"/>
              </a:xfrm>
              <a:solidFill>
                <a:srgbClr val="F8B78C"/>
              </a:solidFill>
            </p:grpSpPr>
            <p:sp>
              <p:nvSpPr>
                <p:cNvPr id="59" name="Freeform: Shape 58">
                  <a:extLst>
                    <a:ext uri="{FF2B5EF4-FFF2-40B4-BE49-F238E27FC236}">
                      <a16:creationId xmlns:a16="http://schemas.microsoft.com/office/drawing/2014/main" id="{1BDB7642-2DA5-48B2-C39A-FA02A5209B1B}"/>
                    </a:ext>
                  </a:extLst>
                </p:cNvPr>
                <p:cNvSpPr/>
                <p:nvPr/>
              </p:nvSpPr>
              <p:spPr>
                <a:xfrm>
                  <a:off x="225337" y="2080062"/>
                  <a:ext cx="274319" cy="157933"/>
                </a:xfrm>
                <a:custGeom>
                  <a:avLst/>
                  <a:gdLst>
                    <a:gd name="connsiteX0" fmla="*/ 0 w 274319"/>
                    <a:gd name="connsiteY0" fmla="*/ 115042 h 157933"/>
                    <a:gd name="connsiteX1" fmla="*/ 62865 w 274319"/>
                    <a:gd name="connsiteY1" fmla="*/ 57946 h 157933"/>
                    <a:gd name="connsiteX2" fmla="*/ 135255 w 274319"/>
                    <a:gd name="connsiteY2" fmla="*/ 8464 h 157933"/>
                    <a:gd name="connsiteX3" fmla="*/ 245745 w 274319"/>
                    <a:gd name="connsiteY3" fmla="*/ 45575 h 157933"/>
                    <a:gd name="connsiteX4" fmla="*/ 274320 w 274319"/>
                    <a:gd name="connsiteY4" fmla="*/ 110284 h 157933"/>
                    <a:gd name="connsiteX5" fmla="*/ 194310 w 274319"/>
                    <a:gd name="connsiteY5" fmla="*/ 149299 h 157933"/>
                    <a:gd name="connsiteX6" fmla="*/ 24765 w 274319"/>
                    <a:gd name="connsiteY6" fmla="*/ 152154 h 157933"/>
                    <a:gd name="connsiteX7" fmla="*/ 0 w 274319"/>
                    <a:gd name="connsiteY7" fmla="*/ 115042 h 15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19" h="157933">
                      <a:moveTo>
                        <a:pt x="0" y="115042"/>
                      </a:moveTo>
                      <a:lnTo>
                        <a:pt x="62865" y="57946"/>
                      </a:lnTo>
                      <a:cubicBezTo>
                        <a:pt x="62865" y="57946"/>
                        <a:pt x="91440" y="29398"/>
                        <a:pt x="135255" y="8464"/>
                      </a:cubicBezTo>
                      <a:cubicBezTo>
                        <a:pt x="179070" y="-12471"/>
                        <a:pt x="217170" y="7512"/>
                        <a:pt x="245745" y="45575"/>
                      </a:cubicBezTo>
                      <a:cubicBezTo>
                        <a:pt x="274320" y="83639"/>
                        <a:pt x="274320" y="110284"/>
                        <a:pt x="274320" y="110284"/>
                      </a:cubicBezTo>
                      <a:cubicBezTo>
                        <a:pt x="274320" y="110284"/>
                        <a:pt x="242888" y="162621"/>
                        <a:pt x="194310" y="149299"/>
                      </a:cubicBezTo>
                      <a:cubicBezTo>
                        <a:pt x="145732" y="135977"/>
                        <a:pt x="30480" y="171186"/>
                        <a:pt x="24765" y="152154"/>
                      </a:cubicBezTo>
                      <a:cubicBezTo>
                        <a:pt x="19050" y="131219"/>
                        <a:pt x="0" y="115042"/>
                        <a:pt x="0" y="115042"/>
                      </a:cubicBezTo>
                      <a:close/>
                    </a:path>
                  </a:pathLst>
                </a:custGeom>
                <a:solidFill>
                  <a:srgbClr val="F8B78C"/>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7B3F045-E190-AB98-11E7-5838113B3703}"/>
                    </a:ext>
                  </a:extLst>
                </p:cNvPr>
                <p:cNvSpPr/>
                <p:nvPr/>
              </p:nvSpPr>
              <p:spPr>
                <a:xfrm>
                  <a:off x="454890" y="2093284"/>
                  <a:ext cx="178117" cy="118948"/>
                </a:xfrm>
                <a:custGeom>
                  <a:avLst/>
                  <a:gdLst>
                    <a:gd name="connsiteX0" fmla="*/ 31432 w 178117"/>
                    <a:gd name="connsiteY0" fmla="*/ 118949 h 118948"/>
                    <a:gd name="connsiteX1" fmla="*/ 108585 w 178117"/>
                    <a:gd name="connsiteY1" fmla="*/ 63757 h 118948"/>
                    <a:gd name="connsiteX2" fmla="*/ 178117 w 178117"/>
                    <a:gd name="connsiteY2" fmla="*/ 9516 h 118948"/>
                    <a:gd name="connsiteX3" fmla="*/ 160972 w 178117"/>
                    <a:gd name="connsiteY3" fmla="*/ 0 h 118948"/>
                    <a:gd name="connsiteX4" fmla="*/ 106680 w 178117"/>
                    <a:gd name="connsiteY4" fmla="*/ 31403 h 118948"/>
                    <a:gd name="connsiteX5" fmla="*/ 0 w 178117"/>
                    <a:gd name="connsiteY5" fmla="*/ 38064 h 118948"/>
                    <a:gd name="connsiteX6" fmla="*/ 10477 w 178117"/>
                    <a:gd name="connsiteY6" fmla="*/ 65660 h 1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117" h="118948">
                      <a:moveTo>
                        <a:pt x="31432" y="118949"/>
                      </a:moveTo>
                      <a:lnTo>
                        <a:pt x="108585" y="63757"/>
                      </a:lnTo>
                      <a:lnTo>
                        <a:pt x="178117" y="9516"/>
                      </a:lnTo>
                      <a:lnTo>
                        <a:pt x="160972" y="0"/>
                      </a:lnTo>
                      <a:lnTo>
                        <a:pt x="106680" y="31403"/>
                      </a:lnTo>
                      <a:lnTo>
                        <a:pt x="0" y="38064"/>
                      </a:lnTo>
                      <a:lnTo>
                        <a:pt x="10477" y="65660"/>
                      </a:lnTo>
                      <a:close/>
                    </a:path>
                  </a:pathLst>
                </a:custGeom>
                <a:solidFill>
                  <a:srgbClr val="F8B78C"/>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C46D7D8-3FF3-1FE9-987E-6E97A0DDF692}"/>
                    </a:ext>
                  </a:extLst>
                </p:cNvPr>
                <p:cNvSpPr/>
                <p:nvPr/>
              </p:nvSpPr>
              <p:spPr>
                <a:xfrm>
                  <a:off x="438697" y="2020963"/>
                  <a:ext cx="144780" cy="137980"/>
                </a:xfrm>
                <a:custGeom>
                  <a:avLst/>
                  <a:gdLst>
                    <a:gd name="connsiteX0" fmla="*/ 100013 w 144780"/>
                    <a:gd name="connsiteY0" fmla="*/ 78031 h 137980"/>
                    <a:gd name="connsiteX1" fmla="*/ 144780 w 144780"/>
                    <a:gd name="connsiteY1" fmla="*/ 14274 h 137980"/>
                    <a:gd name="connsiteX2" fmla="*/ 131445 w 144780"/>
                    <a:gd name="connsiteY2" fmla="*/ 0 h 137980"/>
                    <a:gd name="connsiteX3" fmla="*/ 76200 w 144780"/>
                    <a:gd name="connsiteY3" fmla="*/ 55192 h 137980"/>
                    <a:gd name="connsiteX4" fmla="*/ 0 w 144780"/>
                    <a:gd name="connsiteY4" fmla="*/ 90401 h 137980"/>
                    <a:gd name="connsiteX5" fmla="*/ 26670 w 144780"/>
                    <a:gd name="connsiteY5" fmla="*/ 137981 h 13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 h="137980">
                      <a:moveTo>
                        <a:pt x="100013" y="78031"/>
                      </a:moveTo>
                      <a:lnTo>
                        <a:pt x="144780" y="14274"/>
                      </a:lnTo>
                      <a:lnTo>
                        <a:pt x="131445" y="0"/>
                      </a:lnTo>
                      <a:lnTo>
                        <a:pt x="76200" y="55192"/>
                      </a:lnTo>
                      <a:lnTo>
                        <a:pt x="0" y="90401"/>
                      </a:lnTo>
                      <a:lnTo>
                        <a:pt x="26670" y="137981"/>
                      </a:lnTo>
                      <a:close/>
                    </a:path>
                  </a:pathLst>
                </a:custGeom>
                <a:solidFill>
                  <a:srgbClr val="F8B78C"/>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FB92663-C989-AD8D-E68C-6D01B75B0775}"/>
                    </a:ext>
                  </a:extLst>
                </p:cNvPr>
                <p:cNvSpPr/>
                <p:nvPr/>
              </p:nvSpPr>
              <p:spPr>
                <a:xfrm>
                  <a:off x="418694" y="2001931"/>
                  <a:ext cx="121920" cy="116094"/>
                </a:xfrm>
                <a:custGeom>
                  <a:avLst/>
                  <a:gdLst>
                    <a:gd name="connsiteX0" fmla="*/ 121920 w 121920"/>
                    <a:gd name="connsiteY0" fmla="*/ 1903 h 116094"/>
                    <a:gd name="connsiteX1" fmla="*/ 89535 w 121920"/>
                    <a:gd name="connsiteY1" fmla="*/ 55192 h 116094"/>
                    <a:gd name="connsiteX2" fmla="*/ 73343 w 121920"/>
                    <a:gd name="connsiteY2" fmla="*/ 93256 h 116094"/>
                    <a:gd name="connsiteX3" fmla="*/ 32385 w 121920"/>
                    <a:gd name="connsiteY3" fmla="*/ 116094 h 116094"/>
                    <a:gd name="connsiteX4" fmla="*/ 0 w 121920"/>
                    <a:gd name="connsiteY4" fmla="*/ 85643 h 116094"/>
                    <a:gd name="connsiteX5" fmla="*/ 43815 w 121920"/>
                    <a:gd name="connsiteY5" fmla="*/ 62805 h 116094"/>
                    <a:gd name="connsiteX6" fmla="*/ 98108 w 121920"/>
                    <a:gd name="connsiteY6" fmla="*/ 0 h 1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 h="116094">
                      <a:moveTo>
                        <a:pt x="121920" y="1903"/>
                      </a:moveTo>
                      <a:lnTo>
                        <a:pt x="89535" y="55192"/>
                      </a:lnTo>
                      <a:lnTo>
                        <a:pt x="73343" y="93256"/>
                      </a:lnTo>
                      <a:lnTo>
                        <a:pt x="32385" y="116094"/>
                      </a:lnTo>
                      <a:lnTo>
                        <a:pt x="0" y="85643"/>
                      </a:lnTo>
                      <a:lnTo>
                        <a:pt x="43815" y="62805"/>
                      </a:lnTo>
                      <a:lnTo>
                        <a:pt x="98108" y="0"/>
                      </a:lnTo>
                      <a:close/>
                    </a:path>
                  </a:pathLst>
                </a:custGeom>
                <a:solidFill>
                  <a:srgbClr val="F8B78C"/>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1554DFA-C02F-8A14-927D-AC3058DA5299}"/>
                    </a:ext>
                  </a:extLst>
                </p:cNvPr>
                <p:cNvSpPr/>
                <p:nvPr/>
              </p:nvSpPr>
              <p:spPr>
                <a:xfrm>
                  <a:off x="386310" y="1983851"/>
                  <a:ext cx="95250" cy="117997"/>
                </a:xfrm>
                <a:custGeom>
                  <a:avLst/>
                  <a:gdLst>
                    <a:gd name="connsiteX0" fmla="*/ 95250 w 95250"/>
                    <a:gd name="connsiteY0" fmla="*/ 0 h 117997"/>
                    <a:gd name="connsiteX1" fmla="*/ 53340 w 95250"/>
                    <a:gd name="connsiteY1" fmla="*/ 104675 h 117997"/>
                    <a:gd name="connsiteX2" fmla="*/ 23813 w 95250"/>
                    <a:gd name="connsiteY2" fmla="*/ 117997 h 117997"/>
                    <a:gd name="connsiteX3" fmla="*/ 0 w 95250"/>
                    <a:gd name="connsiteY3" fmla="*/ 98965 h 117997"/>
                    <a:gd name="connsiteX4" fmla="*/ 36195 w 95250"/>
                    <a:gd name="connsiteY4" fmla="*/ 58999 h 117997"/>
                    <a:gd name="connsiteX5" fmla="*/ 76200 w 95250"/>
                    <a:gd name="connsiteY5" fmla="*/ 5710 h 1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17997">
                      <a:moveTo>
                        <a:pt x="95250" y="0"/>
                      </a:moveTo>
                      <a:lnTo>
                        <a:pt x="53340" y="104675"/>
                      </a:lnTo>
                      <a:lnTo>
                        <a:pt x="23813" y="117997"/>
                      </a:lnTo>
                      <a:lnTo>
                        <a:pt x="0" y="98965"/>
                      </a:lnTo>
                      <a:lnTo>
                        <a:pt x="36195" y="58999"/>
                      </a:lnTo>
                      <a:lnTo>
                        <a:pt x="76200" y="5710"/>
                      </a:lnTo>
                      <a:close/>
                    </a:path>
                  </a:pathLst>
                </a:custGeom>
                <a:solidFill>
                  <a:srgbClr val="F8B78C"/>
                </a:solidFill>
                <a:ln w="952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9C2484C6-11CD-FC9F-6A71-17C318B6CCE0}"/>
                  </a:ext>
                </a:extLst>
              </p:cNvPr>
              <p:cNvSpPr/>
              <p:nvPr/>
            </p:nvSpPr>
            <p:spPr>
              <a:xfrm>
                <a:off x="212954" y="2158934"/>
                <a:ext cx="337387" cy="105774"/>
              </a:xfrm>
              <a:custGeom>
                <a:avLst/>
                <a:gdLst>
                  <a:gd name="connsiteX0" fmla="*/ 4763 w 337387"/>
                  <a:gd name="connsiteY0" fmla="*/ 100877 h 105774"/>
                  <a:gd name="connsiteX1" fmla="*/ 96203 w 337387"/>
                  <a:gd name="connsiteY1" fmla="*/ 84700 h 105774"/>
                  <a:gd name="connsiteX2" fmla="*/ 250508 w 337387"/>
                  <a:gd name="connsiteY2" fmla="*/ 100877 h 105774"/>
                  <a:gd name="connsiteX3" fmla="*/ 332423 w 337387"/>
                  <a:gd name="connsiteY3" fmla="*/ 79943 h 105774"/>
                  <a:gd name="connsiteX4" fmla="*/ 302895 w 337387"/>
                  <a:gd name="connsiteY4" fmla="*/ 52346 h 105774"/>
                  <a:gd name="connsiteX5" fmla="*/ 236220 w 337387"/>
                  <a:gd name="connsiteY5" fmla="*/ 45685 h 105774"/>
                  <a:gd name="connsiteX6" fmla="*/ 144780 w 337387"/>
                  <a:gd name="connsiteY6" fmla="*/ 9 h 105774"/>
                  <a:gd name="connsiteX7" fmla="*/ 0 w 337387"/>
                  <a:gd name="connsiteY7" fmla="*/ 75185 h 105774"/>
                  <a:gd name="connsiteX8" fmla="*/ 4763 w 337387"/>
                  <a:gd name="connsiteY8" fmla="*/ 100877 h 10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87" h="105774">
                    <a:moveTo>
                      <a:pt x="4763" y="100877"/>
                    </a:moveTo>
                    <a:cubicBezTo>
                      <a:pt x="44768" y="70427"/>
                      <a:pt x="96203" y="84700"/>
                      <a:pt x="96203" y="84700"/>
                    </a:cubicBezTo>
                    <a:cubicBezTo>
                      <a:pt x="96203" y="84700"/>
                      <a:pt x="225743" y="118006"/>
                      <a:pt x="250508" y="100877"/>
                    </a:cubicBezTo>
                    <a:cubicBezTo>
                      <a:pt x="275273" y="84700"/>
                      <a:pt x="332423" y="79943"/>
                      <a:pt x="332423" y="79943"/>
                    </a:cubicBezTo>
                    <a:cubicBezTo>
                      <a:pt x="332423" y="79943"/>
                      <a:pt x="355283" y="66620"/>
                      <a:pt x="302895" y="52346"/>
                    </a:cubicBezTo>
                    <a:cubicBezTo>
                      <a:pt x="268605" y="42830"/>
                      <a:pt x="236220" y="45685"/>
                      <a:pt x="236220" y="45685"/>
                    </a:cubicBezTo>
                    <a:cubicBezTo>
                      <a:pt x="236220" y="45685"/>
                      <a:pt x="168593" y="960"/>
                      <a:pt x="144780" y="9"/>
                    </a:cubicBezTo>
                    <a:cubicBezTo>
                      <a:pt x="96203" y="-943"/>
                      <a:pt x="0" y="75185"/>
                      <a:pt x="0" y="75185"/>
                    </a:cubicBezTo>
                    <a:cubicBezTo>
                      <a:pt x="0" y="75185"/>
                      <a:pt x="0" y="104684"/>
                      <a:pt x="4763" y="100877"/>
                    </a:cubicBezTo>
                    <a:close/>
                  </a:path>
                </a:pathLst>
              </a:custGeom>
              <a:solidFill>
                <a:srgbClr val="F8B78C"/>
              </a:solidFill>
              <a:ln w="9525" cap="flat">
                <a:noFill/>
                <a:prstDash val="solid"/>
                <a:miter/>
              </a:ln>
            </p:spPr>
            <p:txBody>
              <a:bodyPr rtlCol="0" anchor="ctr"/>
              <a:lstStyle/>
              <a:p>
                <a:endParaRPr lang="en-US"/>
              </a:p>
            </p:txBody>
          </p:sp>
        </p:grpSp>
      </p:grpSp>
      <p:sp>
        <p:nvSpPr>
          <p:cNvPr id="4" name="TextBox 3">
            <a:extLst>
              <a:ext uri="{FF2B5EF4-FFF2-40B4-BE49-F238E27FC236}">
                <a16:creationId xmlns:a16="http://schemas.microsoft.com/office/drawing/2014/main" id="{D80CAAE3-2234-7B94-E9C1-1F4245F8069C}"/>
              </a:ext>
            </a:extLst>
          </p:cNvPr>
          <p:cNvSpPr txBox="1"/>
          <p:nvPr/>
        </p:nvSpPr>
        <p:spPr>
          <a:xfrm>
            <a:off x="2187657" y="1815121"/>
            <a:ext cx="6473995" cy="3139321"/>
          </a:xfrm>
          <a:prstGeom prst="rect">
            <a:avLst/>
          </a:prstGeom>
          <a:noFill/>
        </p:spPr>
        <p:txBody>
          <a:bodyPr wrap="square">
            <a:spAutoFit/>
          </a:bodyPr>
          <a:lstStyle/>
          <a:p>
            <a:pPr algn="l"/>
            <a:r>
              <a:rPr lang="en-US" b="1" i="1" dirty="0">
                <a:solidFill>
                  <a:srgbClr val="0D0D0D"/>
                </a:solidFill>
                <a:effectLst/>
                <a:latin typeface="Segoe UI" panose="020B0502040204020203" pitchFamily="34" charset="0"/>
                <a:cs typeface="Segoe UI" panose="020B0502040204020203" pitchFamily="34" charset="0"/>
              </a:rPr>
              <a:t>Background:</a:t>
            </a:r>
            <a:r>
              <a:rPr lang="en-US" b="1" i="0" dirty="0">
                <a:solidFill>
                  <a:srgbClr val="0D0D0D"/>
                </a:solidFill>
                <a:effectLst/>
                <a:latin typeface="Segoe UI" panose="020B0502040204020203" pitchFamily="34" charset="0"/>
                <a:cs typeface="Segoe UI" panose="020B0502040204020203" pitchFamily="34" charset="0"/>
              </a:rPr>
              <a:t> </a:t>
            </a:r>
          </a:p>
          <a:p>
            <a:pPr algn="l"/>
            <a:r>
              <a:rPr lang="en-US" b="0" i="0" dirty="0">
                <a:solidFill>
                  <a:srgbClr val="0D0D0D"/>
                </a:solidFill>
                <a:effectLst/>
                <a:latin typeface="Segoe UI" panose="020B0502040204020203" pitchFamily="34" charset="0"/>
                <a:cs typeface="Segoe UI" panose="020B0502040204020203" pitchFamily="34" charset="0"/>
              </a:rPr>
              <a:t>Emily signed up for a workshop, and the venue changed to virtual due to unexpected circumstances.</a:t>
            </a:r>
          </a:p>
          <a:p>
            <a:pPr algn="l"/>
            <a:endParaRPr lang="en-US" sz="1100" b="0" i="0" dirty="0">
              <a:solidFill>
                <a:srgbClr val="0D0D0D"/>
              </a:solidFill>
              <a:effectLst/>
              <a:latin typeface="Segoe UI" panose="020B0502040204020203" pitchFamily="34" charset="0"/>
              <a:cs typeface="Segoe UI" panose="020B0502040204020203" pitchFamily="34" charset="0"/>
            </a:endParaRPr>
          </a:p>
          <a:p>
            <a:pPr algn="l"/>
            <a:r>
              <a:rPr lang="en-US" b="1" i="1" dirty="0">
                <a:solidFill>
                  <a:srgbClr val="0D0D0D"/>
                </a:solidFill>
                <a:effectLst/>
                <a:latin typeface="Segoe UI" panose="020B0502040204020203" pitchFamily="34" charset="0"/>
                <a:cs typeface="Segoe UI" panose="020B0502040204020203" pitchFamily="34" charset="0"/>
              </a:rPr>
              <a:t>Scenario:</a:t>
            </a:r>
            <a:endParaRPr lang="en-US" b="1" i="0" dirty="0">
              <a:solidFill>
                <a:srgbClr val="0D0D0D"/>
              </a:solidFill>
              <a:effectLst/>
              <a:latin typeface="Segoe UI" panose="020B0502040204020203" pitchFamily="34" charset="0"/>
              <a:cs typeface="Segoe UI" panose="020B0502040204020203" pitchFamily="34" charset="0"/>
            </a:endParaRP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Emily receives a notification about the venue change to virtual.</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She clicks the provided link in the app for the virtual session.</a:t>
            </a:r>
          </a:p>
          <a:p>
            <a:pPr marL="342900" indent="-342900" algn="l">
              <a:buFont typeface="+mj-lt"/>
              <a:buAutoNum type="arabicPeriod"/>
            </a:pPr>
            <a:r>
              <a:rPr lang="en-US" b="0" i="0" dirty="0">
                <a:solidFill>
                  <a:srgbClr val="0D0D0D"/>
                </a:solidFill>
                <a:effectLst/>
                <a:latin typeface="Segoe UI" panose="020B0502040204020203" pitchFamily="34" charset="0"/>
                <a:cs typeface="Segoe UI" panose="020B0502040204020203" pitchFamily="34" charset="0"/>
              </a:rPr>
              <a:t>During the workshop, she engages with other participants using the in-app chat.</a:t>
            </a:r>
          </a:p>
        </p:txBody>
      </p:sp>
    </p:spTree>
    <p:extLst>
      <p:ext uri="{BB962C8B-B14F-4D97-AF65-F5344CB8AC3E}">
        <p14:creationId xmlns:p14="http://schemas.microsoft.com/office/powerpoint/2010/main" val="505866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4B60882A-8E46-7318-EFEF-AA46B2FDDF9C}"/>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D04F21A5-495A-8354-7B0B-6163832FA4AF}"/>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Final</a:t>
            </a:r>
          </a:p>
          <a:p>
            <a:r>
              <a:rPr lang="en-US" sz="4800" b="1" dirty="0">
                <a:solidFill>
                  <a:schemeClr val="accent2"/>
                </a:solidFill>
                <a:latin typeface="Segoe UI" panose="020B0502040204020203" pitchFamily="34" charset="0"/>
                <a:cs typeface="Segoe UI" panose="020B0502040204020203" pitchFamily="34" charset="0"/>
              </a:rPr>
              <a:t>Idea</a:t>
            </a:r>
          </a:p>
        </p:txBody>
      </p:sp>
      <p:cxnSp>
        <p:nvCxnSpPr>
          <p:cNvPr id="7" name="Straight Connector 6">
            <a:extLst>
              <a:ext uri="{FF2B5EF4-FFF2-40B4-BE49-F238E27FC236}">
                <a16:creationId xmlns:a16="http://schemas.microsoft.com/office/drawing/2014/main" id="{E4F5900F-830D-4780-D3DF-E206395A94A2}"/>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AF4A98D0-4CB0-8BBF-3AFA-27541BE1BA55}"/>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D57F63E7-37E0-CD16-2A40-6BCDDA3098B8}"/>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ED8A541D-7E8E-2C78-C449-A8A62F3A7302}"/>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A0CB717-8B4C-78DE-4923-BEA3CF19439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9BB3E50-EB69-281A-2B73-F6512693D899}"/>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224A392C-7930-DFFF-5350-E794F35EA2D1}"/>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4FB05305-1D56-84BD-4C8D-4FDE62CF6FF8}"/>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7E5C0EC-570F-30CF-275B-BC28CC3CF1BB}"/>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D24E344-C6C6-F5B5-D0BA-0794F9BC813B}"/>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2E8D174D-12AE-101F-2B33-A59BE448DD0B}"/>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62B2DD15-744F-023B-EA94-B4B5B56F5016}"/>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BBC6FCD-FAC1-DDC5-3B8D-50C2D084009A}"/>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80BC37C-BAED-7554-99E8-55A3EDF9AC10}"/>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64C95E-C6F3-6EC1-6F41-F04C6A170423}"/>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239C97A-F57F-E813-3EC5-45D31E96CAB9}"/>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933907AB-E6DF-BFEA-B939-F12316C729EF}"/>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7C435AA8-CEA9-D4F3-3214-B6D78F7D6980}"/>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EAE0471-0CEA-C085-A48D-F5B67CE62820}"/>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A80EB2-E315-BD70-A1BC-8A3F17495C96}"/>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25B190E-2A26-5142-AE47-5C42B2F0DFB5}"/>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6374A71-3D34-A430-E5D4-F2CF4F11C995}"/>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C323A95-FDA7-73D5-3CD4-1589F9AE06A9}"/>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E252F60-CB44-8CC1-8FE7-94A2CE45877F}"/>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877686B-97A1-C8EF-4968-BF9130AE9B81}"/>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68A38A34-1465-943D-AB7E-5860D33BDEF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3FDB182-5A28-4F9C-6025-07BF771980AC}"/>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B5192FD-C05D-8F46-17E4-9FDB216261EC}"/>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F6929E48-330F-46D6-EE79-87F9F9A58BCD}"/>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17412524-8813-29F3-BD8B-95E8FE32DEB5}"/>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906BFB0-C0B8-95BC-84F8-33FC043802DD}"/>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ED4E3EDD-F552-1703-093F-2358D0BC6A15}"/>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956BCF49-E3B7-42C5-5086-9898683F0F4B}"/>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8E7C178-A425-D932-F23D-D91E86A1F969}"/>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9DD2C847-6F2E-551E-0D3F-EABF80985C54}"/>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4C4560A7-8397-2305-2DDE-F22FEE269728}"/>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8314C111-C188-F6F8-3378-F058F57F135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17D6A174-C7F0-9F23-19CD-99828FDD9EBA}"/>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4F8B7B5E-08B6-1151-2FAE-9BB76859C6FD}"/>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576F213A-EA56-D906-02CD-5AB7DC5870FA}"/>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41624CD-CAF9-8500-49C5-05EC56E094ED}"/>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C9F7A7C9-8036-AF2F-19D9-4829BF663945}"/>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5793873-3329-9A3B-4A77-58B56DF43275}"/>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E478D90-2C1E-5419-4782-561C01901F09}"/>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2B9BCE89-7FCA-FA54-A946-4F0CE1A885C6}"/>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15</a:t>
            </a:r>
          </a:p>
        </p:txBody>
      </p:sp>
    </p:spTree>
    <p:extLst>
      <p:ext uri="{BB962C8B-B14F-4D97-AF65-F5344CB8AC3E}">
        <p14:creationId xmlns:p14="http://schemas.microsoft.com/office/powerpoint/2010/main" val="346938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0B87-54F2-993E-0C27-1822AEA3359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F9E9C7A-B3FC-AC6F-0408-0CF9D7AB960F}"/>
              </a:ext>
            </a:extLst>
          </p:cNvPr>
          <p:cNvSpPr/>
          <p:nvPr/>
        </p:nvSpPr>
        <p:spPr>
          <a:xfrm>
            <a:off x="0" y="0"/>
            <a:ext cx="9144000" cy="15587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450CBC0C-6DC5-D266-80AF-1ED39C911AD5}"/>
              </a:ext>
            </a:extLst>
          </p:cNvPr>
          <p:cNvSpPr/>
          <p:nvPr/>
        </p:nvSpPr>
        <p:spPr>
          <a:xfrm>
            <a:off x="8915400" y="0"/>
            <a:ext cx="228600" cy="1558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7A8E9E90-8636-FBA0-376B-3CC562439332}"/>
              </a:ext>
            </a:extLst>
          </p:cNvPr>
          <p:cNvSpPr txBox="1"/>
          <p:nvPr/>
        </p:nvSpPr>
        <p:spPr>
          <a:xfrm>
            <a:off x="1246145" y="96917"/>
            <a:ext cx="7239000" cy="1169551"/>
          </a:xfrm>
          <a:prstGeom prst="rect">
            <a:avLst/>
          </a:prstGeom>
          <a:noFill/>
        </p:spPr>
        <p:txBody>
          <a:bodyPr wrap="square" lIns="0" tIns="0" rIns="0" bIns="0" rtlCol="0">
            <a:spAutoFit/>
          </a:bodyPr>
          <a:lstStyle/>
          <a:p>
            <a:r>
              <a:rPr lang="en-US" sz="2400" b="1" dirty="0">
                <a:solidFill>
                  <a:schemeClr val="accent5"/>
                </a:solidFill>
                <a:latin typeface="Segoe UI" panose="020B0502040204020203" pitchFamily="34" charset="0"/>
                <a:cs typeface="Segoe UI" panose="020B0502040204020203" pitchFamily="34" charset="0"/>
              </a:rPr>
              <a:t>Goal:</a:t>
            </a:r>
          </a:p>
          <a:p>
            <a:endParaRPr lang="en-US" sz="300" b="1" i="0" dirty="0">
              <a:solidFill>
                <a:schemeClr val="accent5"/>
              </a:solidFill>
              <a:effectLst/>
              <a:latin typeface="Segoe UI" panose="020B0502040204020203" pitchFamily="34" charset="0"/>
              <a:cs typeface="Segoe UI" panose="020B0502040204020203" pitchFamily="34" charset="0"/>
            </a:endParaRPr>
          </a:p>
          <a:p>
            <a:r>
              <a:rPr lang="en-US" sz="2400" i="1" u="sng" dirty="0">
                <a:solidFill>
                  <a:schemeClr val="accent5"/>
                </a:solidFill>
                <a:effectLst/>
                <a:latin typeface="Segoe UI" panose="020B0502040204020203" pitchFamily="34" charset="0"/>
                <a:cs typeface="Segoe UI" panose="020B0502040204020203" pitchFamily="34" charset="0"/>
              </a:rPr>
              <a:t>Facilitate vibrant campus life by connecting students seamlessly with events and activities</a:t>
            </a:r>
            <a:endParaRPr lang="en-US" sz="2400" b="1" i="1" u="sng" dirty="0">
              <a:solidFill>
                <a:schemeClr val="accent5"/>
              </a:solidFill>
              <a:latin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478052CF-4994-B05B-D894-27A94FDBC805}"/>
              </a:ext>
            </a:extLst>
          </p:cNvPr>
          <p:cNvSpPr/>
          <p:nvPr/>
        </p:nvSpPr>
        <p:spPr>
          <a:xfrm>
            <a:off x="152400" y="26479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3" name="Oval 12">
            <a:extLst>
              <a:ext uri="{FF2B5EF4-FFF2-40B4-BE49-F238E27FC236}">
                <a16:creationId xmlns:a16="http://schemas.microsoft.com/office/drawing/2014/main" id="{B2000603-0D82-785C-5731-678DADE5C4C4}"/>
              </a:ext>
            </a:extLst>
          </p:cNvPr>
          <p:cNvSpPr/>
          <p:nvPr/>
        </p:nvSpPr>
        <p:spPr>
          <a:xfrm>
            <a:off x="5622758" y="40957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4" name="Oval 13">
            <a:extLst>
              <a:ext uri="{FF2B5EF4-FFF2-40B4-BE49-F238E27FC236}">
                <a16:creationId xmlns:a16="http://schemas.microsoft.com/office/drawing/2014/main" id="{6212904D-A169-60B9-3D28-6473B8EC057E}"/>
              </a:ext>
            </a:extLst>
          </p:cNvPr>
          <p:cNvSpPr/>
          <p:nvPr/>
        </p:nvSpPr>
        <p:spPr>
          <a:xfrm>
            <a:off x="5622758" y="18859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6" name="TextBox 15">
            <a:extLst>
              <a:ext uri="{FF2B5EF4-FFF2-40B4-BE49-F238E27FC236}">
                <a16:creationId xmlns:a16="http://schemas.microsoft.com/office/drawing/2014/main" id="{CA9EBC71-8EAC-2AB7-574B-6DD15631C60E}"/>
              </a:ext>
            </a:extLst>
          </p:cNvPr>
          <p:cNvSpPr txBox="1"/>
          <p:nvPr/>
        </p:nvSpPr>
        <p:spPr>
          <a:xfrm>
            <a:off x="118997" y="3584705"/>
            <a:ext cx="914400" cy="553998"/>
          </a:xfrm>
          <a:prstGeom prst="rect">
            <a:avLst/>
          </a:prstGeom>
          <a:noFill/>
        </p:spPr>
        <p:txBody>
          <a:bodyPr wrap="square" lIns="0" tIns="0" rIns="0" bIns="0" rtlCol="0">
            <a:spAutoFit/>
          </a:bodyPr>
          <a:lstStyle/>
          <a:p>
            <a:pPr algn="ctr"/>
            <a:r>
              <a:rPr lang="en-US" b="1" dirty="0">
                <a:solidFill>
                  <a:schemeClr val="accent5"/>
                </a:solidFill>
                <a:latin typeface="Segoe UI" panose="020B0502040204020203" pitchFamily="34" charset="0"/>
                <a:cs typeface="Segoe UI" panose="020B0502040204020203" pitchFamily="34" charset="0"/>
              </a:rPr>
              <a:t>Key </a:t>
            </a:r>
          </a:p>
          <a:p>
            <a:pPr algn="ctr"/>
            <a:r>
              <a:rPr lang="en-US" b="1" dirty="0">
                <a:solidFill>
                  <a:schemeClr val="accent5"/>
                </a:solidFill>
                <a:latin typeface="Segoe UI" panose="020B0502040204020203" pitchFamily="34" charset="0"/>
                <a:cs typeface="Segoe UI" panose="020B0502040204020203" pitchFamily="34" charset="0"/>
              </a:rPr>
              <a:t>Features</a:t>
            </a:r>
          </a:p>
        </p:txBody>
      </p:sp>
      <p:sp>
        <p:nvSpPr>
          <p:cNvPr id="17" name="TextBox 16">
            <a:extLst>
              <a:ext uri="{FF2B5EF4-FFF2-40B4-BE49-F238E27FC236}">
                <a16:creationId xmlns:a16="http://schemas.microsoft.com/office/drawing/2014/main" id="{40E4861F-F16C-35BF-BB84-D0093E7483BF}"/>
              </a:ext>
            </a:extLst>
          </p:cNvPr>
          <p:cNvSpPr txBox="1"/>
          <p:nvPr/>
        </p:nvSpPr>
        <p:spPr>
          <a:xfrm>
            <a:off x="1246145" y="1684574"/>
            <a:ext cx="4206661" cy="3400931"/>
          </a:xfrm>
          <a:prstGeom prst="rect">
            <a:avLst/>
          </a:prstGeom>
          <a:noFill/>
        </p:spPr>
        <p:txBody>
          <a:bodyPr wrap="square" lIns="0" tIns="0" rIns="0" bIns="0" rtlCol="0">
            <a:spAutoFit/>
          </a:bodyPr>
          <a:lstStyle/>
          <a:p>
            <a:pPr algn="l"/>
            <a:r>
              <a:rPr lang="en-US" sz="1400" b="1" i="0" dirty="0">
                <a:solidFill>
                  <a:schemeClr val="accent5"/>
                </a:solidFill>
                <a:effectLst/>
                <a:latin typeface="Segoe UI" panose="020B0502040204020203" pitchFamily="34" charset="0"/>
                <a:cs typeface="Segoe UI" panose="020B0502040204020203" pitchFamily="34" charset="0"/>
              </a:rPr>
              <a:t>User-Friendly Event Hub:</a:t>
            </a:r>
            <a:endParaRPr lang="en-US" sz="1400" dirty="0">
              <a:solidFill>
                <a:schemeClr val="accent5"/>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Intuitive app for effortless event discovery, registration, and communication.</a:t>
            </a:r>
          </a:p>
          <a:p>
            <a:pPr marL="171450" indent="-171450" algn="l">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Personalized event suggestions based on user interests.</a:t>
            </a:r>
          </a:p>
          <a:p>
            <a:pPr algn="l"/>
            <a:endParaRPr lang="en-US" sz="1100" b="0" i="0" dirty="0">
              <a:solidFill>
                <a:schemeClr val="accent5"/>
              </a:solidFill>
              <a:effectLst/>
              <a:latin typeface="Segoe UI" panose="020B0502040204020203" pitchFamily="34" charset="0"/>
              <a:cs typeface="Segoe UI" panose="020B0502040204020203" pitchFamily="34" charset="0"/>
            </a:endParaRPr>
          </a:p>
          <a:p>
            <a:pPr algn="l"/>
            <a:r>
              <a:rPr lang="en-US" sz="1400" b="1" i="0" dirty="0">
                <a:solidFill>
                  <a:schemeClr val="accent5"/>
                </a:solidFill>
                <a:effectLst/>
                <a:latin typeface="Segoe UI" panose="020B0502040204020203" pitchFamily="34" charset="0"/>
                <a:cs typeface="Segoe UI" panose="020B0502040204020203" pitchFamily="34" charset="0"/>
              </a:rPr>
              <a:t>Efficient Organizer Tools:</a:t>
            </a:r>
            <a:endParaRPr lang="en-US" sz="1400" dirty="0">
              <a:solidFill>
                <a:schemeClr val="accent5"/>
              </a:solidFill>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Streamlined event creation, management, and budgeting.</a:t>
            </a:r>
          </a:p>
          <a:p>
            <a:pPr marL="171450" indent="-171450" algn="l">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Digital venue booking for hassle-free event execution.</a:t>
            </a:r>
          </a:p>
          <a:p>
            <a:pPr marL="171450" indent="-171450" algn="l">
              <a:buFont typeface="Arial" panose="020B0604020202020204" pitchFamily="34" charset="0"/>
              <a:buChar char="•"/>
            </a:pPr>
            <a:endParaRPr lang="en-US" sz="1100" b="0" i="0" dirty="0">
              <a:solidFill>
                <a:schemeClr val="accent5"/>
              </a:solidFill>
              <a:effectLst/>
              <a:latin typeface="Segoe UI" panose="020B0502040204020203" pitchFamily="34" charset="0"/>
              <a:cs typeface="Segoe UI" panose="020B0502040204020203" pitchFamily="34" charset="0"/>
            </a:endParaRPr>
          </a:p>
          <a:p>
            <a:pPr algn="l"/>
            <a:r>
              <a:rPr lang="en-US" sz="1400" b="1" i="0" dirty="0">
                <a:solidFill>
                  <a:schemeClr val="accent5"/>
                </a:solidFill>
                <a:effectLst/>
                <a:latin typeface="Segoe UI" panose="020B0502040204020203" pitchFamily="34" charset="0"/>
                <a:cs typeface="Segoe UI" panose="020B0502040204020203" pitchFamily="34" charset="0"/>
              </a:rPr>
              <a:t>Engaging Attendance Tracking:</a:t>
            </a:r>
            <a:endParaRPr lang="en-US" sz="1400" b="0" i="0" dirty="0">
              <a:solidFill>
                <a:schemeClr val="accent5"/>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Secure QR code scanning for accurate attendance.</a:t>
            </a:r>
          </a:p>
          <a:p>
            <a:pPr marL="171450" indent="-171450">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Automated duty leaves and leaderboards for active participants.</a:t>
            </a:r>
          </a:p>
          <a:p>
            <a:endParaRPr lang="en-US" sz="1100" b="0" i="0" dirty="0">
              <a:solidFill>
                <a:schemeClr val="accent5"/>
              </a:solidFill>
              <a:effectLst/>
              <a:latin typeface="Segoe UI" panose="020B0502040204020203" pitchFamily="34" charset="0"/>
              <a:cs typeface="Segoe UI" panose="020B0502040204020203" pitchFamily="34" charset="0"/>
            </a:endParaRPr>
          </a:p>
          <a:p>
            <a:pPr algn="l"/>
            <a:r>
              <a:rPr lang="en-US" sz="1400" b="1" i="0" dirty="0">
                <a:solidFill>
                  <a:schemeClr val="accent5"/>
                </a:solidFill>
                <a:effectLst/>
                <a:latin typeface="Segoe UI" panose="020B0502040204020203" pitchFamily="34" charset="0"/>
                <a:cs typeface="Segoe UI" panose="020B0502040204020203" pitchFamily="34" charset="0"/>
              </a:rPr>
              <a:t>Dynamic Communication Platform:</a:t>
            </a:r>
            <a:endParaRPr lang="en-US" sz="1400" b="0" i="0" dirty="0">
              <a:solidFill>
                <a:schemeClr val="accent5"/>
              </a:solidFill>
              <a:effectLs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Real-time updates through push notifications and live feeds.</a:t>
            </a:r>
          </a:p>
          <a:p>
            <a:pPr marL="171450" indent="-171450">
              <a:buFont typeface="Arial" panose="020B0604020202020204" pitchFamily="34" charset="0"/>
              <a:buChar char="•"/>
            </a:pPr>
            <a:r>
              <a:rPr lang="en-US" sz="1200" b="0" i="0" dirty="0">
                <a:solidFill>
                  <a:schemeClr val="accent5"/>
                </a:solidFill>
                <a:effectLst/>
                <a:latin typeface="Segoe UI" panose="020B0502040204020203" pitchFamily="34" charset="0"/>
                <a:cs typeface="Segoe UI" panose="020B0502040204020203" pitchFamily="34" charset="0"/>
              </a:rPr>
              <a:t>Collaboration tools for effective communication among student clubs.</a:t>
            </a:r>
          </a:p>
        </p:txBody>
      </p:sp>
      <p:sp>
        <p:nvSpPr>
          <p:cNvPr id="18" name="TextBox 17">
            <a:extLst>
              <a:ext uri="{FF2B5EF4-FFF2-40B4-BE49-F238E27FC236}">
                <a16:creationId xmlns:a16="http://schemas.microsoft.com/office/drawing/2014/main" id="{4624E1BF-91ED-3658-E74E-2B96A589E61B}"/>
              </a:ext>
            </a:extLst>
          </p:cNvPr>
          <p:cNvSpPr txBox="1"/>
          <p:nvPr/>
        </p:nvSpPr>
        <p:spPr>
          <a:xfrm>
            <a:off x="6781800" y="1885950"/>
            <a:ext cx="2743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Benefits</a:t>
            </a:r>
          </a:p>
        </p:txBody>
      </p:sp>
      <p:sp>
        <p:nvSpPr>
          <p:cNvPr id="19" name="TextBox 18">
            <a:extLst>
              <a:ext uri="{FF2B5EF4-FFF2-40B4-BE49-F238E27FC236}">
                <a16:creationId xmlns:a16="http://schemas.microsoft.com/office/drawing/2014/main" id="{C1C04509-7D91-A8CC-CD78-49AA793D3AFF}"/>
              </a:ext>
            </a:extLst>
          </p:cNvPr>
          <p:cNvSpPr txBox="1"/>
          <p:nvPr/>
        </p:nvSpPr>
        <p:spPr>
          <a:xfrm>
            <a:off x="6619468" y="2327237"/>
            <a:ext cx="2494052" cy="1477328"/>
          </a:xfrm>
          <a:prstGeom prst="rect">
            <a:avLst/>
          </a:prstGeom>
          <a:noFill/>
        </p:spPr>
        <p:txBody>
          <a:bodyPr wrap="square" lIns="0" tIns="0" rIns="0" bIns="0" rtlCol="0">
            <a:spAutoFit/>
          </a:bodyPr>
          <a:lstStyle/>
          <a:p>
            <a:pPr marL="171450" indent="-171450" algn="l">
              <a:buFont typeface="Arial" panose="020B0604020202020204" pitchFamily="34" charset="0"/>
              <a:buChar char="•"/>
            </a:pPr>
            <a:r>
              <a:rPr lang="en-US" sz="1200" b="0" i="0" dirty="0">
                <a:solidFill>
                  <a:srgbClr val="0D0D0D"/>
                </a:solidFill>
                <a:effectLst/>
                <a:latin typeface="Segoe UI" panose="020B0502040204020203" pitchFamily="34" charset="0"/>
                <a:cs typeface="Segoe UI" panose="020B0502040204020203" pitchFamily="34" charset="0"/>
              </a:rPr>
              <a:t>Increased student participation and engagement.</a:t>
            </a:r>
          </a:p>
          <a:p>
            <a:pPr marL="171450" indent="-171450" algn="l">
              <a:buFont typeface="Arial" panose="020B0604020202020204" pitchFamily="34" charset="0"/>
              <a:buChar char="•"/>
            </a:pPr>
            <a:r>
              <a:rPr lang="en-US" sz="1200" b="0" i="0" dirty="0">
                <a:solidFill>
                  <a:srgbClr val="0D0D0D"/>
                </a:solidFill>
                <a:effectLst/>
                <a:latin typeface="Segoe UI" panose="020B0502040204020203" pitchFamily="34" charset="0"/>
                <a:cs typeface="Segoe UI" panose="020B0502040204020203" pitchFamily="34" charset="0"/>
              </a:rPr>
              <a:t>Empowered organizers with efficient tools.</a:t>
            </a:r>
          </a:p>
          <a:p>
            <a:pPr marL="171450" indent="-171450" algn="l">
              <a:buFont typeface="Arial" panose="020B0604020202020204" pitchFamily="34" charset="0"/>
              <a:buChar char="•"/>
            </a:pPr>
            <a:r>
              <a:rPr lang="en-US" sz="1200" b="0" i="0" dirty="0">
                <a:solidFill>
                  <a:srgbClr val="0D0D0D"/>
                </a:solidFill>
                <a:effectLst/>
                <a:latin typeface="Segoe UI" panose="020B0502040204020203" pitchFamily="34" charset="0"/>
                <a:cs typeface="Segoe UI" panose="020B0502040204020203" pitchFamily="34" charset="0"/>
              </a:rPr>
              <a:t>Transparent data for informed decision-making.</a:t>
            </a:r>
          </a:p>
          <a:p>
            <a:pPr marL="171450" indent="-171450" algn="l">
              <a:buFont typeface="Arial" panose="020B0604020202020204" pitchFamily="34" charset="0"/>
              <a:buChar char="•"/>
            </a:pPr>
            <a:r>
              <a:rPr lang="en-US" sz="1200" b="0" i="0" dirty="0">
                <a:solidFill>
                  <a:srgbClr val="0D0D0D"/>
                </a:solidFill>
                <a:effectLst/>
                <a:latin typeface="Segoe UI" panose="020B0502040204020203" pitchFamily="34" charset="0"/>
                <a:cs typeface="Segoe UI" panose="020B0502040204020203" pitchFamily="34" charset="0"/>
              </a:rPr>
              <a:t>Fostering a thriving, connected campus community.</a:t>
            </a:r>
          </a:p>
        </p:txBody>
      </p:sp>
      <p:sp>
        <p:nvSpPr>
          <p:cNvPr id="20" name="TextBox 19">
            <a:extLst>
              <a:ext uri="{FF2B5EF4-FFF2-40B4-BE49-F238E27FC236}">
                <a16:creationId xmlns:a16="http://schemas.microsoft.com/office/drawing/2014/main" id="{DF75071F-A50D-78C7-09F0-406D36F433F0}"/>
              </a:ext>
            </a:extLst>
          </p:cNvPr>
          <p:cNvSpPr txBox="1"/>
          <p:nvPr/>
        </p:nvSpPr>
        <p:spPr>
          <a:xfrm>
            <a:off x="6781800" y="4099560"/>
            <a:ext cx="2743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Target Audience</a:t>
            </a:r>
          </a:p>
        </p:txBody>
      </p:sp>
      <p:sp>
        <p:nvSpPr>
          <p:cNvPr id="21" name="TextBox 20">
            <a:extLst>
              <a:ext uri="{FF2B5EF4-FFF2-40B4-BE49-F238E27FC236}">
                <a16:creationId xmlns:a16="http://schemas.microsoft.com/office/drawing/2014/main" id="{11CB6779-98C2-2049-7ACC-E56A9586CA06}"/>
              </a:ext>
            </a:extLst>
          </p:cNvPr>
          <p:cNvSpPr txBox="1"/>
          <p:nvPr/>
        </p:nvSpPr>
        <p:spPr>
          <a:xfrm>
            <a:off x="6781800" y="4444484"/>
            <a:ext cx="2494052" cy="369332"/>
          </a:xfrm>
          <a:prstGeom prst="rect">
            <a:avLst/>
          </a:prstGeom>
          <a:noFill/>
        </p:spPr>
        <p:txBody>
          <a:bodyPr wrap="square" lIns="0" tIns="0" rIns="0" bIns="0" rtlCol="0">
            <a:spAutoFit/>
          </a:bodyPr>
          <a:lstStyle/>
          <a:p>
            <a:r>
              <a:rPr lang="en-US" sz="1200" dirty="0">
                <a:solidFill>
                  <a:schemeClr val="accent5"/>
                </a:solidFill>
                <a:latin typeface="Segoe UI" panose="020B0502040204020203" pitchFamily="34" charset="0"/>
                <a:cs typeface="Segoe UI" panose="020B0502040204020203" pitchFamily="34" charset="0"/>
              </a:rPr>
              <a:t>Students and faculties of Lovely Professional University </a:t>
            </a:r>
          </a:p>
        </p:txBody>
      </p:sp>
      <p:pic>
        <p:nvPicPr>
          <p:cNvPr id="28" name="Graphic 27" descr="Bullseye with solid fill">
            <a:extLst>
              <a:ext uri="{FF2B5EF4-FFF2-40B4-BE49-F238E27FC236}">
                <a16:creationId xmlns:a16="http://schemas.microsoft.com/office/drawing/2014/main" id="{D750B9B4-9F58-B9F2-DD5F-0A25B8A854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92" y="2723902"/>
            <a:ext cx="667015" cy="667015"/>
          </a:xfrm>
          <a:prstGeom prst="rect">
            <a:avLst/>
          </a:prstGeom>
        </p:spPr>
      </p:pic>
      <p:pic>
        <p:nvPicPr>
          <p:cNvPr id="30" name="Graphic 29" descr="User with solid fill">
            <a:extLst>
              <a:ext uri="{FF2B5EF4-FFF2-40B4-BE49-F238E27FC236}">
                <a16:creationId xmlns:a16="http://schemas.microsoft.com/office/drawing/2014/main" id="{E9F248BD-FECE-3941-B899-EC03F8775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350" y="4156980"/>
            <a:ext cx="667015" cy="667015"/>
          </a:xfrm>
          <a:prstGeom prst="rect">
            <a:avLst/>
          </a:prstGeom>
        </p:spPr>
      </p:pic>
      <p:pic>
        <p:nvPicPr>
          <p:cNvPr id="32" name="Graphic 31" descr="Document with solid fill">
            <a:extLst>
              <a:ext uri="{FF2B5EF4-FFF2-40B4-BE49-F238E27FC236}">
                <a16:creationId xmlns:a16="http://schemas.microsoft.com/office/drawing/2014/main" id="{B0B8924D-919C-AA3B-1150-16A78F9019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25937" y="1957444"/>
            <a:ext cx="667015" cy="667015"/>
          </a:xfrm>
          <a:prstGeom prst="rect">
            <a:avLst/>
          </a:prstGeom>
        </p:spPr>
      </p:pic>
    </p:spTree>
    <p:extLst>
      <p:ext uri="{BB962C8B-B14F-4D97-AF65-F5344CB8AC3E}">
        <p14:creationId xmlns:p14="http://schemas.microsoft.com/office/powerpoint/2010/main" val="3185924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DEEC0FB0-2449-ADBF-78C6-4F2DC4B3A7D1}"/>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F60FFE7F-6B3D-A359-91F9-736AC524240D}"/>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Information</a:t>
            </a:r>
          </a:p>
          <a:p>
            <a:r>
              <a:rPr lang="en-US" sz="4800" b="1" dirty="0">
                <a:solidFill>
                  <a:schemeClr val="accent2"/>
                </a:solidFill>
                <a:latin typeface="Segoe UI" panose="020B0502040204020203" pitchFamily="34" charset="0"/>
                <a:cs typeface="Segoe UI" panose="020B0502040204020203" pitchFamily="34" charset="0"/>
              </a:rPr>
              <a:t>Architecture</a:t>
            </a:r>
          </a:p>
        </p:txBody>
      </p:sp>
      <p:cxnSp>
        <p:nvCxnSpPr>
          <p:cNvPr id="7" name="Straight Connector 6">
            <a:extLst>
              <a:ext uri="{FF2B5EF4-FFF2-40B4-BE49-F238E27FC236}">
                <a16:creationId xmlns:a16="http://schemas.microsoft.com/office/drawing/2014/main" id="{C10AC3C4-E282-527E-CB4C-59557FC88AB3}"/>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7ECF6AC4-747C-C4D4-D8A8-7EC6D3C135D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97A223FF-3918-D640-5174-AA068509C16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B5CABF64-D44E-294B-BA05-2C388856BB07}"/>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3E339BCF-1573-77BF-35ED-4854A16F1580}"/>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35202B4-955D-1985-0AA9-7FA8A88A9D78}"/>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842FE73-DF73-D4F6-F300-934F05A040B8}"/>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E65E4AB5-9BBC-EFA2-D70E-29E0863A0126}"/>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2DAE5E6-F8AC-D586-8F2B-D0FB5D5524E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461A1A7-1A89-E8BF-F330-3003D6F15BE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1C0A5C48-71D3-E839-3477-6A9ACF78369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455560E-B28D-530B-31DF-605BB4BEDFDE}"/>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3AF456F-2C61-FC2C-36F2-27B202CD798D}"/>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901AB85-7DAA-51FC-BAFF-8E44F9E4A732}"/>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EA4DEB9-7463-39A3-A998-4D65AAD76050}"/>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AE7C4C8-602C-C385-0C53-75DEB374FA6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4C99565-79BF-9B6D-9E4E-21F07961E615}"/>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5D4AF9E-B436-B4D6-8BA1-11556EC51B51}"/>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B3FB7B2-6E1B-1DD4-067A-9489653221A1}"/>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E4C5503-9FC7-2C0D-119D-98370377181C}"/>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CD975D5-2216-F140-379F-FA9137560B4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DC11EDD-14D6-CCC0-B2B3-14B0ADC8193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805A8B4-D96A-9F4B-E6B8-F239CA6474CF}"/>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BFCD260-6865-1E5B-3F42-9B4F21F2E953}"/>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5B1E26DB-91C9-078C-0D9D-8D82D68840A5}"/>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15168DF3-886A-380B-AEE5-F3E0284B8AA5}"/>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50F85CF-0DC5-EC7E-06BB-BC176301BC45}"/>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C7DD5CB4-487D-2723-822A-81BC7C454D01}"/>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817D9432-7B0F-D6B4-A523-DF8CC0A9285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D902F969-E88D-68E2-4F34-FEB21CCE09DC}"/>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C92D25FC-1889-F056-57BC-52D8F0C5789C}"/>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C3DC740A-7B9C-F1E6-5E49-743BC728E0D3}"/>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59031921-4374-375E-7F1E-EF95EA3D9463}"/>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3617AF1-5A79-23D1-25A6-8810DC08020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9BDC6BEA-4406-A296-AC3A-737D842E99EF}"/>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D42C8147-07B6-E49B-5AB8-F2121C31D725}"/>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056D4CD-54E8-3AF0-7943-01E9AA21342D}"/>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1D5FB3E5-6F6B-E87E-1329-91B3B05FD56D}"/>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87C5362A-4C82-6ED5-605B-1A1A5475F369}"/>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7C49F0B5-8DA7-CEEE-3570-014DC16FA3F1}"/>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5AE8049-5B80-1B3F-0722-B03ADD80661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EB535E83-5E2F-1DAA-8704-EEC38F392313}"/>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349A23D-8FF4-3D10-BD0C-373BA76F9ACE}"/>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7F4E28F-9CAE-A17B-8153-FD244EE0B7B7}"/>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37F15AF2-F1EB-AECD-6721-B43D237CE385}"/>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16</a:t>
            </a:r>
          </a:p>
        </p:txBody>
      </p:sp>
    </p:spTree>
    <p:extLst>
      <p:ext uri="{BB962C8B-B14F-4D97-AF65-F5344CB8AC3E}">
        <p14:creationId xmlns:p14="http://schemas.microsoft.com/office/powerpoint/2010/main" val="170128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221170-30CD-79DE-3F46-BA3D3DCC5163}"/>
              </a:ext>
            </a:extLst>
          </p:cNvPr>
          <p:cNvPicPr>
            <a:picLocks noChangeAspect="1"/>
          </p:cNvPicPr>
          <p:nvPr/>
        </p:nvPicPr>
        <p:blipFill>
          <a:blip r:embed="rId3"/>
          <a:stretch>
            <a:fillRect/>
          </a:stretch>
        </p:blipFill>
        <p:spPr>
          <a:xfrm>
            <a:off x="81085" y="0"/>
            <a:ext cx="8981829" cy="5143500"/>
          </a:xfrm>
          <a:prstGeom prst="rect">
            <a:avLst/>
          </a:prstGeom>
        </p:spPr>
      </p:pic>
    </p:spTree>
    <p:extLst>
      <p:ext uri="{BB962C8B-B14F-4D97-AF65-F5344CB8AC3E}">
        <p14:creationId xmlns:p14="http://schemas.microsoft.com/office/powerpoint/2010/main" val="2394035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User</a:t>
            </a:r>
          </a:p>
          <a:p>
            <a:r>
              <a:rPr lang="en-US" sz="4800" b="1" dirty="0">
                <a:solidFill>
                  <a:schemeClr val="accent2"/>
                </a:solidFill>
                <a:latin typeface="Segoe UI" panose="020B0502040204020203" pitchFamily="34" charset="0"/>
                <a:cs typeface="Segoe UI" panose="020B0502040204020203" pitchFamily="34" charset="0"/>
              </a:rPr>
              <a:t>Flow</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17</a:t>
            </a:r>
          </a:p>
        </p:txBody>
      </p:sp>
    </p:spTree>
    <p:extLst>
      <p:ext uri="{BB962C8B-B14F-4D97-AF65-F5344CB8AC3E}">
        <p14:creationId xmlns:p14="http://schemas.microsoft.com/office/powerpoint/2010/main" val="1527809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5E3567-37B0-A675-966A-84C92C96753A}"/>
              </a:ext>
            </a:extLst>
          </p:cNvPr>
          <p:cNvSpPr txBox="1"/>
          <p:nvPr/>
        </p:nvSpPr>
        <p:spPr>
          <a:xfrm>
            <a:off x="76200" y="285750"/>
            <a:ext cx="723129" cy="923330"/>
          </a:xfrm>
          <a:prstGeom prst="rect">
            <a:avLst/>
          </a:prstGeom>
          <a:noFill/>
        </p:spPr>
        <p:txBody>
          <a:bodyPr wrap="square" rtlCol="0">
            <a:spAutoFit/>
          </a:bodyPr>
          <a:lstStyle/>
          <a:p>
            <a:r>
              <a:rPr lang="en-US" dirty="0">
                <a:solidFill>
                  <a:schemeClr val="bg1"/>
                </a:solidFill>
              </a:rPr>
              <a:t>User</a:t>
            </a:r>
          </a:p>
          <a:p>
            <a:r>
              <a:rPr lang="en-US" dirty="0">
                <a:solidFill>
                  <a:schemeClr val="bg1"/>
                </a:solidFill>
              </a:rPr>
              <a:t>Login flow</a:t>
            </a:r>
            <a:endParaRPr lang="en-IN" dirty="0">
              <a:solidFill>
                <a:schemeClr val="bg1"/>
              </a:solidFill>
            </a:endParaRPr>
          </a:p>
        </p:txBody>
      </p:sp>
      <p:pic>
        <p:nvPicPr>
          <p:cNvPr id="5" name="Picture 4">
            <a:extLst>
              <a:ext uri="{FF2B5EF4-FFF2-40B4-BE49-F238E27FC236}">
                <a16:creationId xmlns:a16="http://schemas.microsoft.com/office/drawing/2014/main" id="{80840033-108F-FDB3-B8C1-FC5E9FD8DA5D}"/>
              </a:ext>
            </a:extLst>
          </p:cNvPr>
          <p:cNvPicPr>
            <a:picLocks noChangeAspect="1"/>
          </p:cNvPicPr>
          <p:nvPr/>
        </p:nvPicPr>
        <p:blipFill>
          <a:blip r:embed="rId3"/>
          <a:stretch>
            <a:fillRect/>
          </a:stretch>
        </p:blipFill>
        <p:spPr>
          <a:xfrm>
            <a:off x="1764278" y="0"/>
            <a:ext cx="5615443" cy="5143500"/>
          </a:xfrm>
          <a:prstGeom prst="rect">
            <a:avLst/>
          </a:prstGeom>
        </p:spPr>
      </p:pic>
      <p:pic>
        <p:nvPicPr>
          <p:cNvPr id="7" name="Picture 6">
            <a:extLst>
              <a:ext uri="{FF2B5EF4-FFF2-40B4-BE49-F238E27FC236}">
                <a16:creationId xmlns:a16="http://schemas.microsoft.com/office/drawing/2014/main" id="{370088DF-7E0C-9F70-F19C-B58B43B610D1}"/>
              </a:ext>
            </a:extLst>
          </p:cNvPr>
          <p:cNvPicPr>
            <a:picLocks noChangeAspect="1"/>
          </p:cNvPicPr>
          <p:nvPr/>
        </p:nvPicPr>
        <p:blipFill>
          <a:blip r:embed="rId4"/>
          <a:stretch>
            <a:fillRect/>
          </a:stretch>
        </p:blipFill>
        <p:spPr>
          <a:xfrm>
            <a:off x="888763" y="0"/>
            <a:ext cx="7366474" cy="5143500"/>
          </a:xfrm>
          <a:prstGeom prst="rect">
            <a:avLst/>
          </a:prstGeom>
        </p:spPr>
      </p:pic>
    </p:spTree>
    <p:extLst>
      <p:ext uri="{BB962C8B-B14F-4D97-AF65-F5344CB8AC3E}">
        <p14:creationId xmlns:p14="http://schemas.microsoft.com/office/powerpoint/2010/main" val="4105222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5E3567-37B0-A675-966A-84C92C96753A}"/>
              </a:ext>
            </a:extLst>
          </p:cNvPr>
          <p:cNvSpPr txBox="1"/>
          <p:nvPr/>
        </p:nvSpPr>
        <p:spPr>
          <a:xfrm>
            <a:off x="76200" y="285750"/>
            <a:ext cx="990600" cy="923330"/>
          </a:xfrm>
          <a:prstGeom prst="rect">
            <a:avLst/>
          </a:prstGeom>
          <a:noFill/>
        </p:spPr>
        <p:txBody>
          <a:bodyPr wrap="square" rtlCol="0">
            <a:spAutoFit/>
          </a:bodyPr>
          <a:lstStyle/>
          <a:p>
            <a:r>
              <a:rPr lang="en-US" dirty="0">
                <a:solidFill>
                  <a:schemeClr val="bg1"/>
                </a:solidFill>
              </a:rPr>
              <a:t>Chat User Flow</a:t>
            </a:r>
            <a:endParaRPr lang="en-IN" dirty="0">
              <a:solidFill>
                <a:schemeClr val="bg1"/>
              </a:solidFill>
            </a:endParaRPr>
          </a:p>
        </p:txBody>
      </p:sp>
      <p:pic>
        <p:nvPicPr>
          <p:cNvPr id="3" name="Picture 2">
            <a:extLst>
              <a:ext uri="{FF2B5EF4-FFF2-40B4-BE49-F238E27FC236}">
                <a16:creationId xmlns:a16="http://schemas.microsoft.com/office/drawing/2014/main" id="{66C481D6-7138-EB27-9970-5E8456DDDF5B}"/>
              </a:ext>
            </a:extLst>
          </p:cNvPr>
          <p:cNvPicPr>
            <a:picLocks noChangeAspect="1"/>
          </p:cNvPicPr>
          <p:nvPr/>
        </p:nvPicPr>
        <p:blipFill>
          <a:blip r:embed="rId3"/>
          <a:stretch>
            <a:fillRect/>
          </a:stretch>
        </p:blipFill>
        <p:spPr>
          <a:xfrm>
            <a:off x="2991528" y="0"/>
            <a:ext cx="3160944" cy="5143500"/>
          </a:xfrm>
          <a:prstGeom prst="rect">
            <a:avLst/>
          </a:prstGeom>
        </p:spPr>
      </p:pic>
    </p:spTree>
    <p:extLst>
      <p:ext uri="{BB962C8B-B14F-4D97-AF65-F5344CB8AC3E}">
        <p14:creationId xmlns:p14="http://schemas.microsoft.com/office/powerpoint/2010/main" val="3151313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D98CF-ED64-21AC-54A9-658B884A72AB}"/>
              </a:ext>
            </a:extLst>
          </p:cNvPr>
          <p:cNvPicPr>
            <a:picLocks noChangeAspect="1"/>
          </p:cNvPicPr>
          <p:nvPr/>
        </p:nvPicPr>
        <p:blipFill>
          <a:blip r:embed="rId2"/>
          <a:stretch>
            <a:fillRect/>
          </a:stretch>
        </p:blipFill>
        <p:spPr>
          <a:xfrm>
            <a:off x="0" y="1292897"/>
            <a:ext cx="9144000" cy="2557705"/>
          </a:xfrm>
          <a:prstGeom prst="rect">
            <a:avLst/>
          </a:prstGeom>
        </p:spPr>
      </p:pic>
      <p:sp>
        <p:nvSpPr>
          <p:cNvPr id="6" name="TextBox 5">
            <a:extLst>
              <a:ext uri="{FF2B5EF4-FFF2-40B4-BE49-F238E27FC236}">
                <a16:creationId xmlns:a16="http://schemas.microsoft.com/office/drawing/2014/main" id="{D2901DFD-9D2C-A86D-28C9-0C063A385651}"/>
              </a:ext>
            </a:extLst>
          </p:cNvPr>
          <p:cNvSpPr txBox="1"/>
          <p:nvPr/>
        </p:nvSpPr>
        <p:spPr>
          <a:xfrm>
            <a:off x="76200" y="285750"/>
            <a:ext cx="1752600" cy="646331"/>
          </a:xfrm>
          <a:prstGeom prst="rect">
            <a:avLst/>
          </a:prstGeom>
          <a:noFill/>
        </p:spPr>
        <p:txBody>
          <a:bodyPr wrap="square" rtlCol="0">
            <a:spAutoFit/>
          </a:bodyPr>
          <a:lstStyle/>
          <a:p>
            <a:r>
              <a:rPr lang="en-US" dirty="0">
                <a:solidFill>
                  <a:schemeClr val="bg1"/>
                </a:solidFill>
              </a:rPr>
              <a:t>Register User Flow</a:t>
            </a:r>
            <a:endParaRPr lang="en-IN" dirty="0">
              <a:solidFill>
                <a:schemeClr val="bg1"/>
              </a:solidFill>
            </a:endParaRPr>
          </a:p>
        </p:txBody>
      </p:sp>
    </p:spTree>
    <p:extLst>
      <p:ext uri="{BB962C8B-B14F-4D97-AF65-F5344CB8AC3E}">
        <p14:creationId xmlns:p14="http://schemas.microsoft.com/office/powerpoint/2010/main" val="1852223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6E983B-E6C2-604A-8014-3DCEE76DD400}"/>
              </a:ext>
            </a:extLst>
          </p:cNvPr>
          <p:cNvSpPr/>
          <p:nvPr/>
        </p:nvSpPr>
        <p:spPr>
          <a:xfrm>
            <a:off x="0" y="-95250"/>
            <a:ext cx="9144000" cy="12659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BCD2094F-F5F2-A345-B696-A1F4D1EF28B6}"/>
              </a:ext>
            </a:extLst>
          </p:cNvPr>
          <p:cNvSpPr/>
          <p:nvPr/>
        </p:nvSpPr>
        <p:spPr>
          <a:xfrm>
            <a:off x="8915400" y="-95250"/>
            <a:ext cx="228600" cy="1265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685800" y="210017"/>
            <a:ext cx="5105400"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Problem Statement </a:t>
            </a:r>
          </a:p>
        </p:txBody>
      </p:sp>
      <p:sp>
        <p:nvSpPr>
          <p:cNvPr id="9" name="TextBox 8">
            <a:extLst>
              <a:ext uri="{FF2B5EF4-FFF2-40B4-BE49-F238E27FC236}">
                <a16:creationId xmlns:a16="http://schemas.microsoft.com/office/drawing/2014/main" id="{3C0F7A2B-A62D-F64E-BCB8-8136F4959291}"/>
              </a:ext>
            </a:extLst>
          </p:cNvPr>
          <p:cNvSpPr txBox="1"/>
          <p:nvPr/>
        </p:nvSpPr>
        <p:spPr>
          <a:xfrm>
            <a:off x="6522996" y="4924218"/>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04</a:t>
            </a:r>
          </a:p>
        </p:txBody>
      </p:sp>
      <p:cxnSp>
        <p:nvCxnSpPr>
          <p:cNvPr id="22" name="Straight Connector 21">
            <a:extLst>
              <a:ext uri="{FF2B5EF4-FFF2-40B4-BE49-F238E27FC236}">
                <a16:creationId xmlns:a16="http://schemas.microsoft.com/office/drawing/2014/main" id="{D8FD6EB1-0C50-814D-8925-87AB5A11958C}"/>
              </a:ext>
            </a:extLst>
          </p:cNvPr>
          <p:cNvCxnSpPr>
            <a:cxnSpLocks/>
          </p:cNvCxnSpPr>
          <p:nvPr/>
        </p:nvCxnSpPr>
        <p:spPr>
          <a:xfrm>
            <a:off x="685800" y="485775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6DB0B55-D565-420C-AF1D-780DB270AD4E}"/>
              </a:ext>
            </a:extLst>
          </p:cNvPr>
          <p:cNvSpPr/>
          <p:nvPr/>
        </p:nvSpPr>
        <p:spPr>
          <a:xfrm>
            <a:off x="6400800" y="1333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5" name="TextBox 14">
            <a:extLst>
              <a:ext uri="{FF2B5EF4-FFF2-40B4-BE49-F238E27FC236}">
                <a16:creationId xmlns:a16="http://schemas.microsoft.com/office/drawing/2014/main" id="{D48D2B38-6845-C4FD-CDE5-040DDAB6F92F}"/>
              </a:ext>
            </a:extLst>
          </p:cNvPr>
          <p:cNvSpPr txBox="1"/>
          <p:nvPr/>
        </p:nvSpPr>
        <p:spPr>
          <a:xfrm>
            <a:off x="2392788" y="1390545"/>
            <a:ext cx="6373820" cy="3385542"/>
          </a:xfrm>
          <a:prstGeom prst="rect">
            <a:avLst/>
          </a:prstGeom>
          <a:noFill/>
        </p:spPr>
        <p:txBody>
          <a:bodyPr wrap="square" lIns="0" tIns="0" rIns="0" bIns="0" rtlCol="0">
            <a:spAutoFit/>
          </a:bodyPr>
          <a:lstStyle/>
          <a:p>
            <a:r>
              <a:rPr lang="en-US" sz="2000" b="0" i="0" dirty="0">
                <a:solidFill>
                  <a:srgbClr val="1F1F1F"/>
                </a:solidFill>
                <a:effectLst/>
                <a:latin typeface="Segoe UI" panose="020B0502040204020203" pitchFamily="34" charset="0"/>
                <a:cs typeface="Segoe UI" panose="020B0502040204020203" pitchFamily="34" charset="0"/>
              </a:rPr>
              <a:t>Our University's event system is currently struggling. It's spread out and disorganized, making it hard for students to find and attend events, which hurts participation and our ability to show the positive impact we have on campus life. Planning events is slow and messy due to outdated paper processes and poor communication, making it hard to ensure their success or gauge student interest. Finding the right venues and keeping everyone informed is also challenging. This broken system hides our great work from students and leaves them uninformed. </a:t>
            </a:r>
            <a:endParaRPr lang="en-US" dirty="0">
              <a:solidFill>
                <a:schemeClr val="accent5"/>
              </a:solidFill>
              <a:latin typeface="Segoe UI" panose="020B0502040204020203" pitchFamily="34" charset="0"/>
              <a:cs typeface="Segoe UI" panose="020B0502040204020203" pitchFamily="34" charset="0"/>
            </a:endParaRPr>
          </a:p>
        </p:txBody>
      </p:sp>
      <p:pic>
        <p:nvPicPr>
          <p:cNvPr id="24" name="Graphic 23" descr="Document with solid fill">
            <a:extLst>
              <a:ext uri="{FF2B5EF4-FFF2-40B4-BE49-F238E27FC236}">
                <a16:creationId xmlns:a16="http://schemas.microsoft.com/office/drawing/2014/main" id="{388F9CA4-BA56-286D-E66C-BF3407AB0B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1737" y="231905"/>
            <a:ext cx="667015" cy="667015"/>
          </a:xfrm>
          <a:prstGeom prst="rect">
            <a:avLst/>
          </a:prstGeom>
        </p:spPr>
      </p:pic>
      <p:pic>
        <p:nvPicPr>
          <p:cNvPr id="27" name="Picture 26">
            <a:extLst>
              <a:ext uri="{FF2B5EF4-FFF2-40B4-BE49-F238E27FC236}">
                <a16:creationId xmlns:a16="http://schemas.microsoft.com/office/drawing/2014/main" id="{75EAB75E-1D60-A64E-ED23-9BD485097094}"/>
              </a:ext>
            </a:extLst>
          </p:cNvPr>
          <p:cNvPicPr>
            <a:picLocks noChangeAspect="1"/>
          </p:cNvPicPr>
          <p:nvPr/>
        </p:nvPicPr>
        <p:blipFill rotWithShape="1">
          <a:blip r:embed="rId4"/>
          <a:srcRect l="9227" r="7040"/>
          <a:stretch/>
        </p:blipFill>
        <p:spPr>
          <a:xfrm>
            <a:off x="76200" y="1428750"/>
            <a:ext cx="2243996" cy="3429000"/>
          </a:xfrm>
          <a:prstGeom prst="rect">
            <a:avLst/>
          </a:prstGeom>
        </p:spPr>
      </p:pic>
    </p:spTree>
    <p:extLst>
      <p:ext uri="{BB962C8B-B14F-4D97-AF65-F5344CB8AC3E}">
        <p14:creationId xmlns:p14="http://schemas.microsoft.com/office/powerpoint/2010/main" val="3471883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Low Fidelity</a:t>
            </a:r>
          </a:p>
          <a:p>
            <a:r>
              <a:rPr lang="en-US" sz="4800" b="1" dirty="0">
                <a:solidFill>
                  <a:schemeClr val="accent2"/>
                </a:solidFill>
                <a:latin typeface="Segoe UI" panose="020B0502040204020203" pitchFamily="34" charset="0"/>
                <a:cs typeface="Segoe UI" panose="020B0502040204020203" pitchFamily="34" charset="0"/>
              </a:rPr>
              <a:t>Wireframe</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18</a:t>
            </a:r>
          </a:p>
        </p:txBody>
      </p:sp>
    </p:spTree>
    <p:extLst>
      <p:ext uri="{BB962C8B-B14F-4D97-AF65-F5344CB8AC3E}">
        <p14:creationId xmlns:p14="http://schemas.microsoft.com/office/powerpoint/2010/main" val="1630438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FD39B-020B-899D-39EC-D381FFC84E73}"/>
              </a:ext>
            </a:extLst>
          </p:cNvPr>
          <p:cNvPicPr>
            <a:picLocks noChangeAspect="1"/>
          </p:cNvPicPr>
          <p:nvPr/>
        </p:nvPicPr>
        <p:blipFill rotWithShape="1">
          <a:blip r:embed="rId2">
            <a:extLst>
              <a:ext uri="{28A0092B-C50C-407E-A947-70E740481C1C}">
                <a14:useLocalDpi xmlns:a14="http://schemas.microsoft.com/office/drawing/2010/main" val="0"/>
              </a:ext>
            </a:extLst>
          </a:blip>
          <a:srcRect l="11667" t="4074" r="11667" b="4074"/>
          <a:stretch/>
        </p:blipFill>
        <p:spPr>
          <a:xfrm>
            <a:off x="838200" y="0"/>
            <a:ext cx="7632290" cy="5143500"/>
          </a:xfrm>
          <a:prstGeom prst="rect">
            <a:avLst/>
          </a:prstGeom>
        </p:spPr>
      </p:pic>
    </p:spTree>
    <p:extLst>
      <p:ext uri="{BB962C8B-B14F-4D97-AF65-F5344CB8AC3E}">
        <p14:creationId xmlns:p14="http://schemas.microsoft.com/office/powerpoint/2010/main" val="1054586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7B2C8-3383-37EB-2E5B-D6173C217E61}"/>
              </a:ext>
            </a:extLst>
          </p:cNvPr>
          <p:cNvPicPr>
            <a:picLocks noChangeAspect="1"/>
          </p:cNvPicPr>
          <p:nvPr/>
        </p:nvPicPr>
        <p:blipFill rotWithShape="1">
          <a:blip r:embed="rId2">
            <a:extLst>
              <a:ext uri="{28A0092B-C50C-407E-A947-70E740481C1C}">
                <a14:useLocalDpi xmlns:a14="http://schemas.microsoft.com/office/drawing/2010/main" val="0"/>
              </a:ext>
            </a:extLst>
          </a:blip>
          <a:srcRect l="11668" t="2592" r="8333" b="4074"/>
          <a:stretch/>
        </p:blipFill>
        <p:spPr>
          <a:xfrm>
            <a:off x="838200" y="-16669"/>
            <a:ext cx="7863114" cy="5160169"/>
          </a:xfrm>
          <a:prstGeom prst="rect">
            <a:avLst/>
          </a:prstGeom>
        </p:spPr>
      </p:pic>
    </p:spTree>
    <p:extLst>
      <p:ext uri="{BB962C8B-B14F-4D97-AF65-F5344CB8AC3E}">
        <p14:creationId xmlns:p14="http://schemas.microsoft.com/office/powerpoint/2010/main" val="3416269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High Fidelity</a:t>
            </a:r>
          </a:p>
          <a:p>
            <a:r>
              <a:rPr lang="en-US" sz="4800" b="1" dirty="0">
                <a:solidFill>
                  <a:schemeClr val="accent2"/>
                </a:solidFill>
                <a:latin typeface="Segoe UI" panose="020B0502040204020203" pitchFamily="34" charset="0"/>
                <a:cs typeface="Segoe UI" panose="020B0502040204020203" pitchFamily="34" charset="0"/>
              </a:rPr>
              <a:t>Wireframe</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19</a:t>
            </a:r>
          </a:p>
        </p:txBody>
      </p:sp>
    </p:spTree>
    <p:extLst>
      <p:ext uri="{BB962C8B-B14F-4D97-AF65-F5344CB8AC3E}">
        <p14:creationId xmlns:p14="http://schemas.microsoft.com/office/powerpoint/2010/main" val="377613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699732-50A8-4EF8-61FC-EE3D7F648E91}"/>
              </a:ext>
            </a:extLst>
          </p:cNvPr>
          <p:cNvPicPr>
            <a:picLocks noChangeAspect="1"/>
          </p:cNvPicPr>
          <p:nvPr/>
        </p:nvPicPr>
        <p:blipFill>
          <a:blip r:embed="rId2"/>
          <a:stretch>
            <a:fillRect/>
          </a:stretch>
        </p:blipFill>
        <p:spPr>
          <a:xfrm>
            <a:off x="0" y="521323"/>
            <a:ext cx="9144000" cy="4100854"/>
          </a:xfrm>
          <a:prstGeom prst="rect">
            <a:avLst/>
          </a:prstGeom>
        </p:spPr>
      </p:pic>
    </p:spTree>
    <p:extLst>
      <p:ext uri="{BB962C8B-B14F-4D97-AF65-F5344CB8AC3E}">
        <p14:creationId xmlns:p14="http://schemas.microsoft.com/office/powerpoint/2010/main" val="3248271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AAC98F-EEAC-5EA1-A01E-74D6A9D8E7D2}"/>
              </a:ext>
            </a:extLst>
          </p:cNvPr>
          <p:cNvPicPr>
            <a:picLocks noChangeAspect="1"/>
          </p:cNvPicPr>
          <p:nvPr/>
        </p:nvPicPr>
        <p:blipFill>
          <a:blip r:embed="rId2"/>
          <a:stretch>
            <a:fillRect/>
          </a:stretch>
        </p:blipFill>
        <p:spPr>
          <a:xfrm>
            <a:off x="0" y="509939"/>
            <a:ext cx="9144000" cy="4123621"/>
          </a:xfrm>
          <a:prstGeom prst="rect">
            <a:avLst/>
          </a:prstGeom>
        </p:spPr>
      </p:pic>
    </p:spTree>
    <p:extLst>
      <p:ext uri="{BB962C8B-B14F-4D97-AF65-F5344CB8AC3E}">
        <p14:creationId xmlns:p14="http://schemas.microsoft.com/office/powerpoint/2010/main" val="871839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A94C5-4276-E390-35BF-0BDF24E78B87}"/>
              </a:ext>
            </a:extLst>
          </p:cNvPr>
          <p:cNvPicPr>
            <a:picLocks noChangeAspect="1"/>
          </p:cNvPicPr>
          <p:nvPr/>
        </p:nvPicPr>
        <p:blipFill>
          <a:blip r:embed="rId2"/>
          <a:stretch>
            <a:fillRect/>
          </a:stretch>
        </p:blipFill>
        <p:spPr>
          <a:xfrm>
            <a:off x="0" y="895972"/>
            <a:ext cx="9144000" cy="3351556"/>
          </a:xfrm>
          <a:prstGeom prst="rect">
            <a:avLst/>
          </a:prstGeom>
        </p:spPr>
      </p:pic>
    </p:spTree>
    <p:extLst>
      <p:ext uri="{BB962C8B-B14F-4D97-AF65-F5344CB8AC3E}">
        <p14:creationId xmlns:p14="http://schemas.microsoft.com/office/powerpoint/2010/main" val="1720753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F71FB-E4EB-8F74-6B0C-DB66FFED37B8}"/>
              </a:ext>
            </a:extLst>
          </p:cNvPr>
          <p:cNvPicPr>
            <a:picLocks noChangeAspect="1"/>
          </p:cNvPicPr>
          <p:nvPr/>
        </p:nvPicPr>
        <p:blipFill>
          <a:blip r:embed="rId2"/>
          <a:stretch>
            <a:fillRect/>
          </a:stretch>
        </p:blipFill>
        <p:spPr>
          <a:xfrm>
            <a:off x="0" y="45513"/>
            <a:ext cx="9144000" cy="5052473"/>
          </a:xfrm>
          <a:prstGeom prst="rect">
            <a:avLst/>
          </a:prstGeom>
        </p:spPr>
      </p:pic>
    </p:spTree>
    <p:extLst>
      <p:ext uri="{BB962C8B-B14F-4D97-AF65-F5344CB8AC3E}">
        <p14:creationId xmlns:p14="http://schemas.microsoft.com/office/powerpoint/2010/main" val="1806793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2F3E7-3E4A-21AA-BC26-E7B78FC5B434}"/>
              </a:ext>
            </a:extLst>
          </p:cNvPr>
          <p:cNvPicPr>
            <a:picLocks noChangeAspect="1"/>
          </p:cNvPicPr>
          <p:nvPr/>
        </p:nvPicPr>
        <p:blipFill>
          <a:blip r:embed="rId2"/>
          <a:stretch>
            <a:fillRect/>
          </a:stretch>
        </p:blipFill>
        <p:spPr>
          <a:xfrm>
            <a:off x="990600" y="0"/>
            <a:ext cx="4678774" cy="5143500"/>
          </a:xfrm>
          <a:prstGeom prst="rect">
            <a:avLst/>
          </a:prstGeom>
        </p:spPr>
      </p:pic>
      <p:pic>
        <p:nvPicPr>
          <p:cNvPr id="5" name="Picture 4">
            <a:extLst>
              <a:ext uri="{FF2B5EF4-FFF2-40B4-BE49-F238E27FC236}">
                <a16:creationId xmlns:a16="http://schemas.microsoft.com/office/drawing/2014/main" id="{DBDC2D6E-6A9F-A488-C717-B8F9E884E3E7}"/>
              </a:ext>
            </a:extLst>
          </p:cNvPr>
          <p:cNvPicPr>
            <a:picLocks noChangeAspect="1"/>
          </p:cNvPicPr>
          <p:nvPr/>
        </p:nvPicPr>
        <p:blipFill>
          <a:blip r:embed="rId3"/>
          <a:stretch>
            <a:fillRect/>
          </a:stretch>
        </p:blipFill>
        <p:spPr>
          <a:xfrm>
            <a:off x="5669374" y="0"/>
            <a:ext cx="2587674" cy="5143500"/>
          </a:xfrm>
          <a:prstGeom prst="rect">
            <a:avLst/>
          </a:prstGeom>
        </p:spPr>
      </p:pic>
    </p:spTree>
    <p:extLst>
      <p:ext uri="{BB962C8B-B14F-4D97-AF65-F5344CB8AC3E}">
        <p14:creationId xmlns:p14="http://schemas.microsoft.com/office/powerpoint/2010/main" val="38367075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Style </a:t>
            </a:r>
          </a:p>
          <a:p>
            <a:r>
              <a:rPr lang="en-US" sz="4800" b="1" dirty="0">
                <a:solidFill>
                  <a:schemeClr val="accent2"/>
                </a:solidFill>
                <a:latin typeface="Segoe UI" panose="020B0502040204020203" pitchFamily="34" charset="0"/>
                <a:cs typeface="Segoe UI" panose="020B0502040204020203" pitchFamily="34" charset="0"/>
              </a:rPr>
              <a:t>Guide</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20</a:t>
            </a:r>
          </a:p>
        </p:txBody>
      </p:sp>
    </p:spTree>
    <p:extLst>
      <p:ext uri="{BB962C8B-B14F-4D97-AF65-F5344CB8AC3E}">
        <p14:creationId xmlns:p14="http://schemas.microsoft.com/office/powerpoint/2010/main" val="3406454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685799" y="2242656"/>
            <a:ext cx="4051905" cy="2215991"/>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Objective and Target Audience</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2" name="Oval 1">
            <a:extLst>
              <a:ext uri="{FF2B5EF4-FFF2-40B4-BE49-F238E27FC236}">
                <a16:creationId xmlns:a16="http://schemas.microsoft.com/office/drawing/2014/main" id="{3BD8145C-A06D-C934-E0C8-73DF148888B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2</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9500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D5424-4468-413E-0F96-69C3567DB68E}"/>
              </a:ext>
            </a:extLst>
          </p:cNvPr>
          <p:cNvPicPr>
            <a:picLocks noChangeAspect="1"/>
          </p:cNvPicPr>
          <p:nvPr/>
        </p:nvPicPr>
        <p:blipFill>
          <a:blip r:embed="rId2"/>
          <a:stretch>
            <a:fillRect/>
          </a:stretch>
        </p:blipFill>
        <p:spPr>
          <a:xfrm>
            <a:off x="960330" y="0"/>
            <a:ext cx="7223339" cy="5143500"/>
          </a:xfrm>
          <a:prstGeom prst="rect">
            <a:avLst/>
          </a:prstGeom>
        </p:spPr>
      </p:pic>
    </p:spTree>
    <p:extLst>
      <p:ext uri="{BB962C8B-B14F-4D97-AF65-F5344CB8AC3E}">
        <p14:creationId xmlns:p14="http://schemas.microsoft.com/office/powerpoint/2010/main" val="1770824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AC42B-D872-472F-8C11-32049AEF8BB8}"/>
              </a:ext>
            </a:extLst>
          </p:cNvPr>
          <p:cNvPicPr>
            <a:picLocks noChangeAspect="1"/>
          </p:cNvPicPr>
          <p:nvPr/>
        </p:nvPicPr>
        <p:blipFill>
          <a:blip r:embed="rId2"/>
          <a:stretch>
            <a:fillRect/>
          </a:stretch>
        </p:blipFill>
        <p:spPr>
          <a:xfrm>
            <a:off x="0" y="572975"/>
            <a:ext cx="9143999" cy="3997550"/>
          </a:xfrm>
          <a:prstGeom prst="rect">
            <a:avLst/>
          </a:prstGeom>
        </p:spPr>
      </p:pic>
    </p:spTree>
    <p:extLst>
      <p:ext uri="{BB962C8B-B14F-4D97-AF65-F5344CB8AC3E}">
        <p14:creationId xmlns:p14="http://schemas.microsoft.com/office/powerpoint/2010/main" val="2174809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Mood</a:t>
            </a:r>
          </a:p>
          <a:p>
            <a:r>
              <a:rPr lang="en-US" sz="4800" b="1" dirty="0">
                <a:solidFill>
                  <a:schemeClr val="accent2"/>
                </a:solidFill>
                <a:latin typeface="Segoe UI" panose="020B0502040204020203" pitchFamily="34" charset="0"/>
                <a:cs typeface="Segoe UI" panose="020B0502040204020203" pitchFamily="34" charset="0"/>
              </a:rPr>
              <a:t>Board</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21</a:t>
            </a:r>
          </a:p>
        </p:txBody>
      </p:sp>
    </p:spTree>
    <p:extLst>
      <p:ext uri="{BB962C8B-B14F-4D97-AF65-F5344CB8AC3E}">
        <p14:creationId xmlns:p14="http://schemas.microsoft.com/office/powerpoint/2010/main" val="3838636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E94C5-3766-74AA-82EA-263E0FF8D921}"/>
              </a:ext>
            </a:extLst>
          </p:cNvPr>
          <p:cNvPicPr>
            <a:picLocks noChangeAspect="1"/>
          </p:cNvPicPr>
          <p:nvPr/>
        </p:nvPicPr>
        <p:blipFill>
          <a:blip r:embed="rId2"/>
          <a:stretch>
            <a:fillRect/>
          </a:stretch>
        </p:blipFill>
        <p:spPr>
          <a:xfrm>
            <a:off x="618693" y="0"/>
            <a:ext cx="7906614" cy="5143500"/>
          </a:xfrm>
          <a:prstGeom prst="rect">
            <a:avLst/>
          </a:prstGeom>
        </p:spPr>
      </p:pic>
    </p:spTree>
    <p:extLst>
      <p:ext uri="{BB962C8B-B14F-4D97-AF65-F5344CB8AC3E}">
        <p14:creationId xmlns:p14="http://schemas.microsoft.com/office/powerpoint/2010/main" val="228529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CB7B23CA-0CE4-B64C-BE9D-045062EF78AA}"/>
            </a:ext>
          </a:extLst>
        </p:cNvPr>
        <p:cNvGrpSpPr/>
        <p:nvPr/>
      </p:nvGrpSpPr>
      <p:grpSpPr>
        <a:xfrm>
          <a:off x="0" y="0"/>
          <a:ext cx="0" cy="0"/>
          <a:chOff x="0" y="0"/>
          <a:chExt cx="0" cy="0"/>
        </a:xfrm>
      </p:grpSpPr>
      <p:sp>
        <p:nvSpPr>
          <p:cNvPr id="46" name="TextBox 45">
            <a:extLst>
              <a:ext uri="{FF2B5EF4-FFF2-40B4-BE49-F238E27FC236}">
                <a16:creationId xmlns:a16="http://schemas.microsoft.com/office/drawing/2014/main" id="{A90667E2-03A7-74B3-BCD1-DD151FA87294}"/>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Final UI</a:t>
            </a:r>
          </a:p>
          <a:p>
            <a:r>
              <a:rPr lang="en-US" sz="4800" b="1" dirty="0">
                <a:solidFill>
                  <a:schemeClr val="accent2"/>
                </a:solidFill>
                <a:latin typeface="Segoe UI" panose="020B0502040204020203" pitchFamily="34" charset="0"/>
                <a:cs typeface="Segoe UI" panose="020B0502040204020203" pitchFamily="34" charset="0"/>
              </a:rPr>
              <a:t>Screens</a:t>
            </a:r>
          </a:p>
        </p:txBody>
      </p:sp>
      <p:cxnSp>
        <p:nvCxnSpPr>
          <p:cNvPr id="7" name="Straight Connector 6">
            <a:extLst>
              <a:ext uri="{FF2B5EF4-FFF2-40B4-BE49-F238E27FC236}">
                <a16:creationId xmlns:a16="http://schemas.microsoft.com/office/drawing/2014/main" id="{ACA81AA3-70D0-030C-B796-1AD4EADCCD9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8134B74B-4C14-BAC4-0B64-965D52D55E24}"/>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8BE29AEC-6773-28BC-2A9A-1C9CA89B30BC}"/>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292051EA-DE46-2BCD-E9C2-20E43A65EDF1}"/>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0B759937-252B-C244-1468-5C447A3BA775}"/>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71F7283-62E9-B1F5-5224-22EE2152BAC7}"/>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6CED3842-550C-DEC0-893A-8FCF251E7330}"/>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2F9394AD-0674-3271-35D8-8A955F4B05AF}"/>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2572561-A0E5-C505-1540-A7A0F9F9406C}"/>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52FFCB5-5BD8-B51E-EFAC-E78602AD90F8}"/>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7458825D-1577-90B0-AAD0-04B04FDF2171}"/>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A6891351-1C83-7B9D-9AB3-D9225B48D4F0}"/>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2A6DFB1-76D4-2C2D-529F-009090E5C317}"/>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3A37BE-F06D-8E36-2C83-86A73B50F8A5}"/>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27228A9-B779-6F0E-9B1D-3788490AD344}"/>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1E07410-E68A-899A-A94B-A47C2C27D91C}"/>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41BADE0-EE99-4095-3B8E-A1BB901A2846}"/>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9909C7A-4EA6-F0B1-8218-D36213AC0EF9}"/>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03F1441-67BB-7070-34C7-7B6258196D76}"/>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C8A4FE1-4769-FFA0-4FAA-CB2EEE9B00A3}"/>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DA052BB-E8FC-035D-16D5-1500576AA28D}"/>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5A2B47-1207-1207-3CC1-A6CEFA9FB60F}"/>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11CCAA0-14A9-9B05-FE66-05FE288FA1FC}"/>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0EB5974-8EBD-FDFA-D511-FF20D1761919}"/>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BEED0678-50F3-266E-A6F5-4BC23D5030AD}"/>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E19E30A5-896A-31DE-AA74-19C2BD62A6C6}"/>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B0FD532-A2A9-7858-F346-7346E7C3717E}"/>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E7283C-0A40-92D1-87B5-4265F2F6D838}"/>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130D539-E002-0CCE-7F6C-F94099E2205F}"/>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6FAD1062-66E8-009F-828C-16B1BACF540D}"/>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74C894D5-644D-24F4-E1B3-266944DB184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63663354-B831-3CFA-8CBB-275605522354}"/>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F487AF1D-111B-F680-7BCD-E1D42695EC4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CD71D43-041F-355F-43F9-6140EB3A40F3}"/>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7B20E77D-A992-47C9-AD15-DC4024A680F5}"/>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89CA8E6D-D97F-1F66-F9DF-D0F5C57F5C07}"/>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F9E54F-1538-966C-368F-2F1878242642}"/>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55093306-060B-A44C-4E04-553CDD6073A7}"/>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9C186B48-C3CB-3DC1-1E7A-55FDC57FB6CF}"/>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9C276CE6-6AF9-B8EE-4196-FE961A2B3083}"/>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4B10637-B404-F147-B8D3-6EB7332142E2}"/>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8CB5A49A-BD9C-8A2D-9F07-378413B6483F}"/>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918AE29-9B24-DEEC-7AE3-55E6C1B0874C}"/>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BAF058C-3E3E-4016-4296-C64EA8F63B23}"/>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F46593B5-812B-53C6-3A25-81B31C1FE280}"/>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22</a:t>
            </a:r>
          </a:p>
        </p:txBody>
      </p:sp>
    </p:spTree>
    <p:extLst>
      <p:ext uri="{BB962C8B-B14F-4D97-AF65-F5344CB8AC3E}">
        <p14:creationId xmlns:p14="http://schemas.microsoft.com/office/powerpoint/2010/main" val="2564050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248A5-4C71-3D97-6712-1F40481BDBF4}"/>
              </a:ext>
            </a:extLst>
          </p:cNvPr>
          <p:cNvPicPr>
            <a:picLocks noChangeAspect="1"/>
          </p:cNvPicPr>
          <p:nvPr/>
        </p:nvPicPr>
        <p:blipFill>
          <a:blip r:embed="rId2"/>
          <a:stretch>
            <a:fillRect/>
          </a:stretch>
        </p:blipFill>
        <p:spPr>
          <a:xfrm>
            <a:off x="0" y="531935"/>
            <a:ext cx="9144000" cy="4079630"/>
          </a:xfrm>
          <a:prstGeom prst="rect">
            <a:avLst/>
          </a:prstGeom>
        </p:spPr>
      </p:pic>
    </p:spTree>
    <p:extLst>
      <p:ext uri="{BB962C8B-B14F-4D97-AF65-F5344CB8AC3E}">
        <p14:creationId xmlns:p14="http://schemas.microsoft.com/office/powerpoint/2010/main" val="2276041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C05D2-DECA-A3E9-BDB3-AE23D6AA3E89}"/>
              </a:ext>
            </a:extLst>
          </p:cNvPr>
          <p:cNvPicPr>
            <a:picLocks noChangeAspect="1"/>
          </p:cNvPicPr>
          <p:nvPr/>
        </p:nvPicPr>
        <p:blipFill>
          <a:blip r:embed="rId2"/>
          <a:stretch>
            <a:fillRect/>
          </a:stretch>
        </p:blipFill>
        <p:spPr>
          <a:xfrm>
            <a:off x="0" y="762925"/>
            <a:ext cx="9144000" cy="3617650"/>
          </a:xfrm>
          <a:prstGeom prst="rect">
            <a:avLst/>
          </a:prstGeom>
        </p:spPr>
      </p:pic>
    </p:spTree>
    <p:extLst>
      <p:ext uri="{BB962C8B-B14F-4D97-AF65-F5344CB8AC3E}">
        <p14:creationId xmlns:p14="http://schemas.microsoft.com/office/powerpoint/2010/main" val="1217069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395D6-3284-AE29-5696-174F3F280825}"/>
              </a:ext>
            </a:extLst>
          </p:cNvPr>
          <p:cNvPicPr>
            <a:picLocks noChangeAspect="1"/>
          </p:cNvPicPr>
          <p:nvPr/>
        </p:nvPicPr>
        <p:blipFill>
          <a:blip r:embed="rId2"/>
          <a:stretch>
            <a:fillRect/>
          </a:stretch>
        </p:blipFill>
        <p:spPr>
          <a:xfrm>
            <a:off x="0" y="880037"/>
            <a:ext cx="9144000" cy="3383426"/>
          </a:xfrm>
          <a:prstGeom prst="rect">
            <a:avLst/>
          </a:prstGeom>
        </p:spPr>
      </p:pic>
    </p:spTree>
    <p:extLst>
      <p:ext uri="{BB962C8B-B14F-4D97-AF65-F5344CB8AC3E}">
        <p14:creationId xmlns:p14="http://schemas.microsoft.com/office/powerpoint/2010/main" val="2203071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2C49D-7579-77F1-92C4-44DABC5A343E}"/>
              </a:ext>
            </a:extLst>
          </p:cNvPr>
          <p:cNvPicPr>
            <a:picLocks noChangeAspect="1"/>
          </p:cNvPicPr>
          <p:nvPr/>
        </p:nvPicPr>
        <p:blipFill>
          <a:blip r:embed="rId2"/>
          <a:stretch>
            <a:fillRect/>
          </a:stretch>
        </p:blipFill>
        <p:spPr>
          <a:xfrm>
            <a:off x="0" y="536499"/>
            <a:ext cx="9144000" cy="4070501"/>
          </a:xfrm>
          <a:prstGeom prst="rect">
            <a:avLst/>
          </a:prstGeom>
        </p:spPr>
      </p:pic>
    </p:spTree>
    <p:extLst>
      <p:ext uri="{BB962C8B-B14F-4D97-AF65-F5344CB8AC3E}">
        <p14:creationId xmlns:p14="http://schemas.microsoft.com/office/powerpoint/2010/main" val="3354021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79B37-F1A6-A2F4-9C99-674073C3D83B}"/>
              </a:ext>
            </a:extLst>
          </p:cNvPr>
          <p:cNvPicPr>
            <a:picLocks noChangeAspect="1"/>
          </p:cNvPicPr>
          <p:nvPr/>
        </p:nvPicPr>
        <p:blipFill>
          <a:blip r:embed="rId2"/>
          <a:stretch>
            <a:fillRect/>
          </a:stretch>
        </p:blipFill>
        <p:spPr>
          <a:xfrm>
            <a:off x="0" y="587307"/>
            <a:ext cx="9144000" cy="3968885"/>
          </a:xfrm>
          <a:prstGeom prst="rect">
            <a:avLst/>
          </a:prstGeom>
        </p:spPr>
      </p:pic>
    </p:spTree>
    <p:extLst>
      <p:ext uri="{BB962C8B-B14F-4D97-AF65-F5344CB8AC3E}">
        <p14:creationId xmlns:p14="http://schemas.microsoft.com/office/powerpoint/2010/main" val="2053606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6E983B-E6C2-604A-8014-3DCEE76DD400}"/>
              </a:ext>
            </a:extLst>
          </p:cNvPr>
          <p:cNvSpPr/>
          <p:nvPr/>
        </p:nvSpPr>
        <p:spPr>
          <a:xfrm>
            <a:off x="0" y="-95250"/>
            <a:ext cx="9144000" cy="126595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BCD2094F-F5F2-A345-B696-A1F4D1EF28B6}"/>
              </a:ext>
            </a:extLst>
          </p:cNvPr>
          <p:cNvSpPr/>
          <p:nvPr/>
        </p:nvSpPr>
        <p:spPr>
          <a:xfrm>
            <a:off x="8915400" y="-95250"/>
            <a:ext cx="228600" cy="1265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5" name="TextBox 4">
            <a:extLst>
              <a:ext uri="{FF2B5EF4-FFF2-40B4-BE49-F238E27FC236}">
                <a16:creationId xmlns:a16="http://schemas.microsoft.com/office/drawing/2014/main" id="{915EE581-8715-1048-AB31-D32ACBFA2F48}"/>
              </a:ext>
            </a:extLst>
          </p:cNvPr>
          <p:cNvSpPr txBox="1"/>
          <p:nvPr/>
        </p:nvSpPr>
        <p:spPr>
          <a:xfrm>
            <a:off x="384811" y="163314"/>
            <a:ext cx="8145779" cy="677108"/>
          </a:xfrm>
          <a:prstGeom prst="rect">
            <a:avLst/>
          </a:prstGeom>
          <a:noFill/>
        </p:spPr>
        <p:txBody>
          <a:bodyPr wrap="square" lIns="0" tIns="0" rIns="0" bIns="0" rtlCol="0">
            <a:spAutoFit/>
          </a:bodyPr>
          <a:lstStyle/>
          <a:p>
            <a:r>
              <a:rPr lang="en-US" sz="4400" b="1" dirty="0">
                <a:solidFill>
                  <a:schemeClr val="accent5"/>
                </a:solidFill>
                <a:latin typeface="Segoe UI" panose="020B0502040204020203" pitchFamily="34" charset="0"/>
                <a:cs typeface="Segoe UI" panose="020B0502040204020203" pitchFamily="34" charset="0"/>
              </a:rPr>
              <a:t>Objective and Target Audience</a:t>
            </a:r>
          </a:p>
        </p:txBody>
      </p:sp>
      <p:sp>
        <p:nvSpPr>
          <p:cNvPr id="6" name="Oval 5">
            <a:extLst>
              <a:ext uri="{FF2B5EF4-FFF2-40B4-BE49-F238E27FC236}">
                <a16:creationId xmlns:a16="http://schemas.microsoft.com/office/drawing/2014/main" id="{E0B55089-FA0A-1D94-E2F4-C423CD179E6D}"/>
              </a:ext>
            </a:extLst>
          </p:cNvPr>
          <p:cNvSpPr/>
          <p:nvPr/>
        </p:nvSpPr>
        <p:spPr>
          <a:xfrm>
            <a:off x="381000" y="12763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849991B2-EC36-7BD8-71F4-2DE193CFF074}"/>
              </a:ext>
            </a:extLst>
          </p:cNvPr>
          <p:cNvSpPr txBox="1"/>
          <p:nvPr/>
        </p:nvSpPr>
        <p:spPr>
          <a:xfrm>
            <a:off x="1795272" y="1272540"/>
            <a:ext cx="2743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Objective</a:t>
            </a:r>
          </a:p>
        </p:txBody>
      </p:sp>
      <p:sp>
        <p:nvSpPr>
          <p:cNvPr id="8" name="TextBox 7">
            <a:extLst>
              <a:ext uri="{FF2B5EF4-FFF2-40B4-BE49-F238E27FC236}">
                <a16:creationId xmlns:a16="http://schemas.microsoft.com/office/drawing/2014/main" id="{6D8F155F-D1C4-FEB2-9F11-0235EE64F8D1}"/>
              </a:ext>
            </a:extLst>
          </p:cNvPr>
          <p:cNvSpPr txBox="1"/>
          <p:nvPr/>
        </p:nvSpPr>
        <p:spPr>
          <a:xfrm>
            <a:off x="1538987" y="1738629"/>
            <a:ext cx="4633214" cy="1938992"/>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400" b="0" i="0" u="sng" dirty="0">
                <a:solidFill>
                  <a:srgbClr val="1F1F1F"/>
                </a:solidFill>
                <a:effectLst/>
                <a:latin typeface="Segoe UI" panose="020B0502040204020203" pitchFamily="34" charset="0"/>
                <a:cs typeface="Segoe UI" panose="020B0502040204020203" pitchFamily="34" charset="0"/>
              </a:rPr>
              <a:t>Unify &amp; Streamline</a:t>
            </a:r>
            <a:r>
              <a:rPr lang="en-US" sz="1400" b="0" i="0" dirty="0">
                <a:solidFill>
                  <a:srgbClr val="1F1F1F"/>
                </a:solidFill>
                <a:effectLst/>
                <a:latin typeface="Segoe UI" panose="020B0502040204020203" pitchFamily="34" charset="0"/>
                <a:cs typeface="Segoe UI" panose="020B0502040204020203" pitchFamily="34" charset="0"/>
              </a:rPr>
              <a:t>: Create a central hub for all event information, accessible and transparent for all students.</a:t>
            </a:r>
            <a:endParaRPr lang="en-US" sz="1400" b="0" i="0" u="sng" dirty="0">
              <a:solidFill>
                <a:srgbClr val="1F1F1F"/>
              </a:solidFill>
              <a:effectLst/>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1400" b="0" i="0" u="sng" dirty="0">
                <a:solidFill>
                  <a:srgbClr val="1F1F1F"/>
                </a:solidFill>
                <a:effectLst/>
                <a:latin typeface="Segoe UI" panose="020B0502040204020203" pitchFamily="34" charset="0"/>
                <a:cs typeface="Segoe UI" panose="020B0502040204020203" pitchFamily="34" charset="0"/>
              </a:rPr>
              <a:t>Amplify Communication</a:t>
            </a:r>
            <a:r>
              <a:rPr lang="en-US" sz="1400" b="0" i="0" dirty="0">
                <a:solidFill>
                  <a:srgbClr val="1F1F1F"/>
                </a:solidFill>
                <a:effectLst/>
                <a:latin typeface="Segoe UI" panose="020B0502040204020203" pitchFamily="34" charset="0"/>
                <a:cs typeface="Segoe UI" panose="020B0502040204020203" pitchFamily="34" charset="0"/>
              </a:rPr>
              <a:t>: Enhance two-way communication, ensuring students are informed, engaged, and connected.</a:t>
            </a:r>
          </a:p>
          <a:p>
            <a:pPr marL="342900" indent="-342900" algn="l">
              <a:buFont typeface="Arial" panose="020B0604020202020204" pitchFamily="34" charset="0"/>
              <a:buChar char="•"/>
            </a:pPr>
            <a:r>
              <a:rPr lang="en-US" sz="1400" b="0" i="0" u="sng" dirty="0">
                <a:solidFill>
                  <a:srgbClr val="1F1F1F"/>
                </a:solidFill>
                <a:effectLst/>
                <a:latin typeface="Segoe UI" panose="020B0502040204020203" pitchFamily="34" charset="0"/>
                <a:cs typeface="Segoe UI" panose="020B0502040204020203" pitchFamily="34" charset="0"/>
              </a:rPr>
              <a:t>Boost Student Engagement</a:t>
            </a:r>
            <a:r>
              <a:rPr lang="en-US" sz="1400" b="0" i="0" dirty="0">
                <a:solidFill>
                  <a:srgbClr val="1F1F1F"/>
                </a:solidFill>
                <a:effectLst/>
                <a:latin typeface="Segoe UI" panose="020B0502040204020203" pitchFamily="34" charset="0"/>
                <a:cs typeface="Segoe UI" panose="020B0502040204020203" pitchFamily="34" charset="0"/>
              </a:rPr>
              <a:t>: Prioritize inclusivity and accessibility, facilitating active student participation in campus activities.</a:t>
            </a:r>
          </a:p>
        </p:txBody>
      </p:sp>
      <p:pic>
        <p:nvPicPr>
          <p:cNvPr id="14" name="Graphic 13" descr="Bullseye with solid fill">
            <a:extLst>
              <a:ext uri="{FF2B5EF4-FFF2-40B4-BE49-F238E27FC236}">
                <a16:creationId xmlns:a16="http://schemas.microsoft.com/office/drawing/2014/main" id="{4DB725ED-7213-3B06-1AB8-381AB1C36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592" y="1364865"/>
            <a:ext cx="667015" cy="667015"/>
          </a:xfrm>
          <a:prstGeom prst="rect">
            <a:avLst/>
          </a:prstGeom>
        </p:spPr>
      </p:pic>
      <p:sp>
        <p:nvSpPr>
          <p:cNvPr id="20" name="Oval 19">
            <a:extLst>
              <a:ext uri="{FF2B5EF4-FFF2-40B4-BE49-F238E27FC236}">
                <a16:creationId xmlns:a16="http://schemas.microsoft.com/office/drawing/2014/main" id="{47A72A8D-7D29-C0F2-266F-D24B74A49951}"/>
              </a:ext>
            </a:extLst>
          </p:cNvPr>
          <p:cNvSpPr/>
          <p:nvPr/>
        </p:nvSpPr>
        <p:spPr>
          <a:xfrm>
            <a:off x="380202" y="3714750"/>
            <a:ext cx="838200" cy="838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1" name="TextBox 20">
            <a:extLst>
              <a:ext uri="{FF2B5EF4-FFF2-40B4-BE49-F238E27FC236}">
                <a16:creationId xmlns:a16="http://schemas.microsoft.com/office/drawing/2014/main" id="{8D71F06E-D22F-BB15-6F30-99A3665860FF}"/>
              </a:ext>
            </a:extLst>
          </p:cNvPr>
          <p:cNvSpPr txBox="1"/>
          <p:nvPr/>
        </p:nvSpPr>
        <p:spPr>
          <a:xfrm>
            <a:off x="1861531" y="3765736"/>
            <a:ext cx="1981200" cy="276999"/>
          </a:xfrm>
          <a:prstGeom prst="rect">
            <a:avLst/>
          </a:prstGeom>
          <a:noFill/>
        </p:spPr>
        <p:txBody>
          <a:bodyPr wrap="square" lIns="0" tIns="0" rIns="0" bIns="0" rtlCol="0">
            <a:spAutoFit/>
          </a:bodyPr>
          <a:lstStyle/>
          <a:p>
            <a:r>
              <a:rPr lang="en-US" b="1" dirty="0">
                <a:solidFill>
                  <a:schemeClr val="accent5"/>
                </a:solidFill>
                <a:latin typeface="Segoe UI" panose="020B0502040204020203" pitchFamily="34" charset="0"/>
                <a:cs typeface="Segoe UI" panose="020B0502040204020203" pitchFamily="34" charset="0"/>
              </a:rPr>
              <a:t>Target audience</a:t>
            </a:r>
          </a:p>
        </p:txBody>
      </p:sp>
      <p:sp>
        <p:nvSpPr>
          <p:cNvPr id="23" name="TextBox 22">
            <a:extLst>
              <a:ext uri="{FF2B5EF4-FFF2-40B4-BE49-F238E27FC236}">
                <a16:creationId xmlns:a16="http://schemas.microsoft.com/office/drawing/2014/main" id="{C98A4EFF-D68A-C97B-EB6F-7C4AC90D212B}"/>
              </a:ext>
            </a:extLst>
          </p:cNvPr>
          <p:cNvSpPr txBox="1"/>
          <p:nvPr/>
        </p:nvSpPr>
        <p:spPr>
          <a:xfrm>
            <a:off x="1870420" y="4157797"/>
            <a:ext cx="4454180" cy="215444"/>
          </a:xfrm>
          <a:prstGeom prst="rect">
            <a:avLst/>
          </a:prstGeom>
          <a:noFill/>
        </p:spPr>
        <p:txBody>
          <a:bodyPr wrap="square" lIns="0" tIns="0" rIns="0" bIns="0" rtlCol="0">
            <a:spAutoFit/>
          </a:bodyPr>
          <a:lstStyle/>
          <a:p>
            <a:r>
              <a:rPr lang="en-US" sz="1400" dirty="0">
                <a:solidFill>
                  <a:schemeClr val="accent5"/>
                </a:solidFill>
                <a:latin typeface="Segoe UI" panose="020B0502040204020203" pitchFamily="34" charset="0"/>
                <a:cs typeface="Segoe UI" panose="020B0502040204020203" pitchFamily="34" charset="0"/>
              </a:rPr>
              <a:t>Students and faculties of Lovely Professional University </a:t>
            </a:r>
          </a:p>
        </p:txBody>
      </p:sp>
      <p:pic>
        <p:nvPicPr>
          <p:cNvPr id="25" name="Graphic 24" descr="User with solid fill">
            <a:extLst>
              <a:ext uri="{FF2B5EF4-FFF2-40B4-BE49-F238E27FC236}">
                <a16:creationId xmlns:a16="http://schemas.microsoft.com/office/drawing/2014/main" id="{F3E1C28F-B8BA-E78C-0A0B-4B3E93D8E7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794" y="3775980"/>
            <a:ext cx="667015" cy="667015"/>
          </a:xfrm>
          <a:prstGeom prst="rect">
            <a:avLst/>
          </a:prstGeom>
        </p:spPr>
      </p:pic>
      <p:pic>
        <p:nvPicPr>
          <p:cNvPr id="9" name="Picture 8">
            <a:extLst>
              <a:ext uri="{FF2B5EF4-FFF2-40B4-BE49-F238E27FC236}">
                <a16:creationId xmlns:a16="http://schemas.microsoft.com/office/drawing/2014/main" id="{91DD1503-16AF-234D-3CA0-D164D57B81C8}"/>
              </a:ext>
            </a:extLst>
          </p:cNvPr>
          <p:cNvPicPr>
            <a:picLocks noChangeAspect="1"/>
          </p:cNvPicPr>
          <p:nvPr/>
        </p:nvPicPr>
        <p:blipFill rotWithShape="1">
          <a:blip r:embed="rId7"/>
          <a:srcRect t="1951"/>
          <a:stretch/>
        </p:blipFill>
        <p:spPr>
          <a:xfrm>
            <a:off x="6172201" y="1161487"/>
            <a:ext cx="2590801" cy="3603053"/>
          </a:xfrm>
          <a:prstGeom prst="rect">
            <a:avLst/>
          </a:prstGeom>
        </p:spPr>
      </p:pic>
      <p:sp>
        <p:nvSpPr>
          <p:cNvPr id="10" name="TextBox 9">
            <a:extLst>
              <a:ext uri="{FF2B5EF4-FFF2-40B4-BE49-F238E27FC236}">
                <a16:creationId xmlns:a16="http://schemas.microsoft.com/office/drawing/2014/main" id="{EAC02AA0-D21C-8F6F-6A7E-5365534EEEB9}"/>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06</a:t>
            </a:r>
          </a:p>
        </p:txBody>
      </p:sp>
      <p:cxnSp>
        <p:nvCxnSpPr>
          <p:cNvPr id="11" name="Straight Connector 10">
            <a:extLst>
              <a:ext uri="{FF2B5EF4-FFF2-40B4-BE49-F238E27FC236}">
                <a16:creationId xmlns:a16="http://schemas.microsoft.com/office/drawing/2014/main" id="{916314DE-C056-F3DF-0166-2D1ABFBD37A1}"/>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73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A5A3A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8C4FCB-BF39-61A3-E493-30397B4007B5}"/>
              </a:ext>
            </a:extLst>
          </p:cNvPr>
          <p:cNvPicPr>
            <a:picLocks noChangeAspect="1"/>
          </p:cNvPicPr>
          <p:nvPr/>
        </p:nvPicPr>
        <p:blipFill rotWithShape="1">
          <a:blip r:embed="rId3"/>
          <a:srcRect r="5670"/>
          <a:stretch/>
        </p:blipFill>
        <p:spPr>
          <a:xfrm>
            <a:off x="7543801" y="438150"/>
            <a:ext cx="1600200" cy="3374231"/>
          </a:xfrm>
          <a:prstGeom prst="rect">
            <a:avLst/>
          </a:prstGeom>
        </p:spPr>
      </p:pic>
      <p:pic>
        <p:nvPicPr>
          <p:cNvPr id="4" name="Picture 3">
            <a:extLst>
              <a:ext uri="{FF2B5EF4-FFF2-40B4-BE49-F238E27FC236}">
                <a16:creationId xmlns:a16="http://schemas.microsoft.com/office/drawing/2014/main" id="{DF752879-64B0-C024-DE94-1DF113AE55B2}"/>
              </a:ext>
            </a:extLst>
          </p:cNvPr>
          <p:cNvPicPr>
            <a:picLocks noChangeAspect="1"/>
          </p:cNvPicPr>
          <p:nvPr/>
        </p:nvPicPr>
        <p:blipFill>
          <a:blip r:embed="rId4"/>
          <a:stretch>
            <a:fillRect/>
          </a:stretch>
        </p:blipFill>
        <p:spPr>
          <a:xfrm>
            <a:off x="0" y="438150"/>
            <a:ext cx="7665562" cy="3581400"/>
          </a:xfrm>
          <a:prstGeom prst="rect">
            <a:avLst/>
          </a:prstGeom>
        </p:spPr>
      </p:pic>
    </p:spTree>
    <p:extLst>
      <p:ext uri="{BB962C8B-B14F-4D97-AF65-F5344CB8AC3E}">
        <p14:creationId xmlns:p14="http://schemas.microsoft.com/office/powerpoint/2010/main" val="756885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C22D4F7-426E-AA47-900E-4311125D402E}"/>
              </a:ext>
            </a:extLst>
          </p:cNvPr>
          <p:cNvSpPr/>
          <p:nvPr/>
        </p:nvSpPr>
        <p:spPr>
          <a:xfrm>
            <a:off x="685800" y="2011703"/>
            <a:ext cx="3467515" cy="8648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R"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C599BBD6-C405-5C4C-AA4F-83CBAB889F5C}"/>
              </a:ext>
            </a:extLst>
          </p:cNvPr>
          <p:cNvSpPr txBox="1"/>
          <p:nvPr/>
        </p:nvSpPr>
        <p:spPr>
          <a:xfrm>
            <a:off x="876715" y="2076451"/>
            <a:ext cx="4343400"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0000">
                    <a:lumMod val="85000"/>
                    <a:lumOff val="15000"/>
                  </a:srgbClr>
                </a:solidFill>
                <a:effectLst/>
                <a:uLnTx/>
                <a:uFillTx/>
                <a:latin typeface="Segoe UI" panose="020B0502040204020203" pitchFamily="34" charset="0"/>
                <a:ea typeface="+mn-ea"/>
                <a:cs typeface="Segoe UI" panose="020B0502040204020203" pitchFamily="34" charset="0"/>
              </a:rPr>
              <a:t>Thank You</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1860550"/>
            <a:ext cx="7620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178DC77-C36A-E541-BD14-9D5A8A1573CA}"/>
              </a:ext>
            </a:extLst>
          </p:cNvPr>
          <p:cNvSpPr txBox="1"/>
          <p:nvPr/>
        </p:nvSpPr>
        <p:spPr>
          <a:xfrm>
            <a:off x="685800" y="1572638"/>
            <a:ext cx="505564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600" normalizeH="0" baseline="0" noProof="0" dirty="0">
                <a:ln>
                  <a:noFill/>
                </a:ln>
                <a:solidFill>
                  <a:srgbClr val="2D2839"/>
                </a:solidFill>
                <a:effectLst/>
                <a:uLnTx/>
                <a:uFillTx/>
                <a:latin typeface="Segoe UI" panose="020B0502040204020203" pitchFamily="34" charset="0"/>
                <a:ea typeface="+mn-ea"/>
                <a:cs typeface="Segoe UI" panose="020B0502040204020203" pitchFamily="34" charset="0"/>
              </a:rPr>
              <a:t>LOVELY PROFESSIONAL UNIVERSITY</a:t>
            </a:r>
          </a:p>
        </p:txBody>
      </p:sp>
      <p:sp>
        <p:nvSpPr>
          <p:cNvPr id="5" name="Freeform: Shape 4">
            <a:extLst>
              <a:ext uri="{FF2B5EF4-FFF2-40B4-BE49-F238E27FC236}">
                <a16:creationId xmlns:a16="http://schemas.microsoft.com/office/drawing/2014/main" id="{1FA9676A-FE9F-361E-63DB-77D5E1F04C5A}"/>
              </a:ext>
            </a:extLst>
          </p:cNvPr>
          <p:cNvSpPr/>
          <p:nvPr/>
        </p:nvSpPr>
        <p:spPr>
          <a:xfrm>
            <a:off x="6156014" y="274571"/>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6" name="Gráfico 4">
            <a:extLst>
              <a:ext uri="{FF2B5EF4-FFF2-40B4-BE49-F238E27FC236}">
                <a16:creationId xmlns:a16="http://schemas.microsoft.com/office/drawing/2014/main" id="{FC88917B-E9E0-0B6C-6C29-3570DD5B523C}"/>
              </a:ext>
            </a:extLst>
          </p:cNvPr>
          <p:cNvGrpSpPr/>
          <p:nvPr/>
        </p:nvGrpSpPr>
        <p:grpSpPr>
          <a:xfrm>
            <a:off x="6956335" y="854613"/>
            <a:ext cx="1625325" cy="1891429"/>
            <a:chOff x="7032535" y="1388013"/>
            <a:chExt cx="1625325" cy="1891429"/>
          </a:xfrm>
        </p:grpSpPr>
        <p:sp>
          <p:nvSpPr>
            <p:cNvPr id="8" name="Freeform: Shape 7">
              <a:extLst>
                <a:ext uri="{FF2B5EF4-FFF2-40B4-BE49-F238E27FC236}">
                  <a16:creationId xmlns:a16="http://schemas.microsoft.com/office/drawing/2014/main" id="{F5FB0B01-8E86-A2E0-2FB7-F719BB315729}"/>
                </a:ext>
              </a:extLst>
            </p:cNvPr>
            <p:cNvSpPr/>
            <p:nvPr/>
          </p:nvSpPr>
          <p:spPr>
            <a:xfrm>
              <a:off x="7032535" y="1388013"/>
              <a:ext cx="1625325" cy="1891429"/>
            </a:xfrm>
            <a:custGeom>
              <a:avLst/>
              <a:gdLst>
                <a:gd name="connsiteX0" fmla="*/ 0 w 1625325"/>
                <a:gd name="connsiteY0" fmla="*/ 0 h 1891429"/>
                <a:gd name="connsiteX1" fmla="*/ 1625325 w 1625325"/>
                <a:gd name="connsiteY1" fmla="*/ 0 h 1891429"/>
                <a:gd name="connsiteX2" fmla="*/ 1625325 w 1625325"/>
                <a:gd name="connsiteY2" fmla="*/ 1891430 h 1891429"/>
                <a:gd name="connsiteX3" fmla="*/ 0 w 1625325"/>
                <a:gd name="connsiteY3" fmla="*/ 1891430 h 1891429"/>
              </a:gdLst>
              <a:ahLst/>
              <a:cxnLst>
                <a:cxn ang="0">
                  <a:pos x="connsiteX0" y="connsiteY0"/>
                </a:cxn>
                <a:cxn ang="0">
                  <a:pos x="connsiteX1" y="connsiteY1"/>
                </a:cxn>
                <a:cxn ang="0">
                  <a:pos x="connsiteX2" y="connsiteY2"/>
                </a:cxn>
                <a:cxn ang="0">
                  <a:pos x="connsiteX3" y="connsiteY3"/>
                </a:cxn>
              </a:cxnLst>
              <a:rect l="l" t="t" r="r" b="b"/>
              <a:pathLst>
                <a:path w="1625325" h="1891429">
                  <a:moveTo>
                    <a:pt x="0" y="0"/>
                  </a:moveTo>
                  <a:lnTo>
                    <a:pt x="1625325" y="0"/>
                  </a:lnTo>
                  <a:lnTo>
                    <a:pt x="1625325" y="1891430"/>
                  </a:lnTo>
                  <a:lnTo>
                    <a:pt x="0" y="1891430"/>
                  </a:lnTo>
                  <a:close/>
                </a:path>
              </a:pathLst>
            </a:custGeom>
            <a:solidFill>
              <a:srgbClr val="F6F6F6"/>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Shape 8">
              <a:extLst>
                <a:ext uri="{FF2B5EF4-FFF2-40B4-BE49-F238E27FC236}">
                  <a16:creationId xmlns:a16="http://schemas.microsoft.com/office/drawing/2014/main" id="{BEF07F87-1173-6F23-961B-CB5DFCFEFA4E}"/>
                </a:ext>
              </a:extLst>
            </p:cNvPr>
            <p:cNvSpPr/>
            <p:nvPr/>
          </p:nvSpPr>
          <p:spPr>
            <a:xfrm>
              <a:off x="7273587" y="1685912"/>
              <a:ext cx="943528" cy="34248"/>
            </a:xfrm>
            <a:custGeom>
              <a:avLst/>
              <a:gdLst>
                <a:gd name="connsiteX0" fmla="*/ 0 w 943528"/>
                <a:gd name="connsiteY0" fmla="*/ 0 h 34248"/>
                <a:gd name="connsiteX1" fmla="*/ 943529 w 943528"/>
                <a:gd name="connsiteY1" fmla="*/ 0 h 34248"/>
                <a:gd name="connsiteX2" fmla="*/ 943529 w 943528"/>
                <a:gd name="connsiteY2" fmla="*/ 34249 h 34248"/>
                <a:gd name="connsiteX3" fmla="*/ 0 w 943528"/>
                <a:gd name="connsiteY3" fmla="*/ 34249 h 34248"/>
              </a:gdLst>
              <a:ahLst/>
              <a:cxnLst>
                <a:cxn ang="0">
                  <a:pos x="connsiteX0" y="connsiteY0"/>
                </a:cxn>
                <a:cxn ang="0">
                  <a:pos x="connsiteX1" y="connsiteY1"/>
                </a:cxn>
                <a:cxn ang="0">
                  <a:pos x="connsiteX2" y="connsiteY2"/>
                </a:cxn>
                <a:cxn ang="0">
                  <a:pos x="connsiteX3" y="connsiteY3"/>
                </a:cxn>
              </a:cxnLst>
              <a:rect l="l" t="t" r="r" b="b"/>
              <a:pathLst>
                <a:path w="943528" h="34248">
                  <a:moveTo>
                    <a:pt x="0" y="0"/>
                  </a:moveTo>
                  <a:lnTo>
                    <a:pt x="943529" y="0"/>
                  </a:lnTo>
                  <a:lnTo>
                    <a:pt x="943529" y="34249"/>
                  </a:lnTo>
                  <a:lnTo>
                    <a:pt x="0" y="34249"/>
                  </a:lnTo>
                  <a:close/>
                </a:path>
              </a:pathLst>
            </a:custGeom>
            <a:solidFill>
              <a:srgbClr val="EB5B2B"/>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Shape 9">
              <a:extLst>
                <a:ext uri="{FF2B5EF4-FFF2-40B4-BE49-F238E27FC236}">
                  <a16:creationId xmlns:a16="http://schemas.microsoft.com/office/drawing/2014/main" id="{6605097A-17EA-E036-3F89-858B5E094D7A}"/>
                </a:ext>
              </a:extLst>
            </p:cNvPr>
            <p:cNvSpPr/>
            <p:nvPr/>
          </p:nvSpPr>
          <p:spPr>
            <a:xfrm>
              <a:off x="7273587" y="1613537"/>
              <a:ext cx="305677" cy="34248"/>
            </a:xfrm>
            <a:custGeom>
              <a:avLst/>
              <a:gdLst>
                <a:gd name="connsiteX0" fmla="*/ 0 w 305677"/>
                <a:gd name="connsiteY0" fmla="*/ 0 h 34248"/>
                <a:gd name="connsiteX1" fmla="*/ 305677 w 305677"/>
                <a:gd name="connsiteY1" fmla="*/ 0 h 34248"/>
                <a:gd name="connsiteX2" fmla="*/ 305677 w 305677"/>
                <a:gd name="connsiteY2" fmla="*/ 34249 h 34248"/>
                <a:gd name="connsiteX3" fmla="*/ 0 w 305677"/>
                <a:gd name="connsiteY3" fmla="*/ 34249 h 34248"/>
              </a:gdLst>
              <a:ahLst/>
              <a:cxnLst>
                <a:cxn ang="0">
                  <a:pos x="connsiteX0" y="connsiteY0"/>
                </a:cxn>
                <a:cxn ang="0">
                  <a:pos x="connsiteX1" y="connsiteY1"/>
                </a:cxn>
                <a:cxn ang="0">
                  <a:pos x="connsiteX2" y="connsiteY2"/>
                </a:cxn>
                <a:cxn ang="0">
                  <a:pos x="connsiteX3" y="connsiteY3"/>
                </a:cxn>
              </a:cxnLst>
              <a:rect l="l" t="t" r="r" b="b"/>
              <a:pathLst>
                <a:path w="305677" h="34248">
                  <a:moveTo>
                    <a:pt x="0" y="0"/>
                  </a:moveTo>
                  <a:lnTo>
                    <a:pt x="305677" y="0"/>
                  </a:lnTo>
                  <a:lnTo>
                    <a:pt x="305677" y="34249"/>
                  </a:lnTo>
                  <a:lnTo>
                    <a:pt x="0" y="34249"/>
                  </a:lnTo>
                  <a:close/>
                </a:path>
              </a:pathLst>
            </a:custGeom>
            <a:solidFill>
              <a:srgbClr val="EB5B2B"/>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nvGrpSpPr>
            <p:cNvPr id="11" name="Gráfico 4">
              <a:extLst>
                <a:ext uri="{FF2B5EF4-FFF2-40B4-BE49-F238E27FC236}">
                  <a16:creationId xmlns:a16="http://schemas.microsoft.com/office/drawing/2014/main" id="{334A19C1-46DC-3F3A-D58C-8EECDA44BC80}"/>
                </a:ext>
              </a:extLst>
            </p:cNvPr>
            <p:cNvGrpSpPr/>
            <p:nvPr/>
          </p:nvGrpSpPr>
          <p:grpSpPr>
            <a:xfrm>
              <a:off x="7265186" y="2001258"/>
              <a:ext cx="1195567" cy="1050076"/>
              <a:chOff x="7265186" y="2001258"/>
              <a:chExt cx="1195567" cy="1050076"/>
            </a:xfrm>
          </p:grpSpPr>
          <p:sp>
            <p:nvSpPr>
              <p:cNvPr id="12" name="Freeform: Shape 11">
                <a:extLst>
                  <a:ext uri="{FF2B5EF4-FFF2-40B4-BE49-F238E27FC236}">
                    <a16:creationId xmlns:a16="http://schemas.microsoft.com/office/drawing/2014/main" id="{660DC1D3-2A33-6951-9994-9BFF3EBCD63F}"/>
                  </a:ext>
                </a:extLst>
              </p:cNvPr>
              <p:cNvSpPr/>
              <p:nvPr/>
            </p:nvSpPr>
            <p:spPr>
              <a:xfrm>
                <a:off x="7265186" y="2001258"/>
                <a:ext cx="662408" cy="33602"/>
              </a:xfrm>
              <a:custGeom>
                <a:avLst/>
                <a:gdLst>
                  <a:gd name="connsiteX0" fmla="*/ 0 w 662408"/>
                  <a:gd name="connsiteY0" fmla="*/ 0 h 33602"/>
                  <a:gd name="connsiteX1" fmla="*/ 662409 w 662408"/>
                  <a:gd name="connsiteY1" fmla="*/ 0 h 33602"/>
                  <a:gd name="connsiteX2" fmla="*/ 662409 w 662408"/>
                  <a:gd name="connsiteY2" fmla="*/ 33602 h 33602"/>
                  <a:gd name="connsiteX3" fmla="*/ 0 w 662408"/>
                  <a:gd name="connsiteY3" fmla="*/ 33602 h 33602"/>
                </a:gdLst>
                <a:ahLst/>
                <a:cxnLst>
                  <a:cxn ang="0">
                    <a:pos x="connsiteX0" y="connsiteY0"/>
                  </a:cxn>
                  <a:cxn ang="0">
                    <a:pos x="connsiteX1" y="connsiteY1"/>
                  </a:cxn>
                  <a:cxn ang="0">
                    <a:pos x="connsiteX2" y="connsiteY2"/>
                  </a:cxn>
                  <a:cxn ang="0">
                    <a:pos x="connsiteX3" y="connsiteY3"/>
                  </a:cxn>
                </a:cxnLst>
                <a:rect l="l" t="t" r="r" b="b"/>
                <a:pathLst>
                  <a:path w="662408" h="33602">
                    <a:moveTo>
                      <a:pt x="0" y="0"/>
                    </a:moveTo>
                    <a:lnTo>
                      <a:pt x="662409" y="0"/>
                    </a:lnTo>
                    <a:lnTo>
                      <a:pt x="662409" y="33602"/>
                    </a:lnTo>
                    <a:lnTo>
                      <a:pt x="0" y="33602"/>
                    </a:lnTo>
                    <a:close/>
                  </a:path>
                </a:pathLst>
              </a:custGeom>
              <a:solidFill>
                <a:srgbClr val="B4CAEA"/>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19AD08B3-123E-5EC1-FCCA-0BACF310210D}"/>
                  </a:ext>
                </a:extLst>
              </p:cNvPr>
              <p:cNvSpPr/>
              <p:nvPr/>
            </p:nvSpPr>
            <p:spPr>
              <a:xfrm>
                <a:off x="7265186" y="2089141"/>
                <a:ext cx="1137404" cy="33602"/>
              </a:xfrm>
              <a:custGeom>
                <a:avLst/>
                <a:gdLst>
                  <a:gd name="connsiteX0" fmla="*/ 0 w 1137404"/>
                  <a:gd name="connsiteY0" fmla="*/ 0 h 33602"/>
                  <a:gd name="connsiteX1" fmla="*/ 1137404 w 1137404"/>
                  <a:gd name="connsiteY1" fmla="*/ 0 h 33602"/>
                  <a:gd name="connsiteX2" fmla="*/ 1137404 w 1137404"/>
                  <a:gd name="connsiteY2" fmla="*/ 33602 h 33602"/>
                  <a:gd name="connsiteX3" fmla="*/ 0 w 1137404"/>
                  <a:gd name="connsiteY3" fmla="*/ 33602 h 33602"/>
                </a:gdLst>
                <a:ahLst/>
                <a:cxnLst>
                  <a:cxn ang="0">
                    <a:pos x="connsiteX0" y="connsiteY0"/>
                  </a:cxn>
                  <a:cxn ang="0">
                    <a:pos x="connsiteX1" y="connsiteY1"/>
                  </a:cxn>
                  <a:cxn ang="0">
                    <a:pos x="connsiteX2" y="connsiteY2"/>
                  </a:cxn>
                  <a:cxn ang="0">
                    <a:pos x="connsiteX3" y="connsiteY3"/>
                  </a:cxn>
                </a:cxnLst>
                <a:rect l="l" t="t" r="r" b="b"/>
                <a:pathLst>
                  <a:path w="1137404" h="33602">
                    <a:moveTo>
                      <a:pt x="0" y="0"/>
                    </a:moveTo>
                    <a:lnTo>
                      <a:pt x="1137404" y="0"/>
                    </a:lnTo>
                    <a:lnTo>
                      <a:pt x="1137404" y="33602"/>
                    </a:lnTo>
                    <a:lnTo>
                      <a:pt x="0" y="33602"/>
                    </a:lnTo>
                    <a:close/>
                  </a:path>
                </a:pathLst>
              </a:custGeom>
              <a:solidFill>
                <a:srgbClr val="A7BFD3"/>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CF378713-C194-0AEF-B7DB-4A894D0731FA}"/>
                  </a:ext>
                </a:extLst>
              </p:cNvPr>
              <p:cNvSpPr/>
              <p:nvPr/>
            </p:nvSpPr>
            <p:spPr>
              <a:xfrm>
                <a:off x="7265186" y="2177024"/>
                <a:ext cx="405200" cy="33602"/>
              </a:xfrm>
              <a:custGeom>
                <a:avLst/>
                <a:gdLst>
                  <a:gd name="connsiteX0" fmla="*/ 0 w 405200"/>
                  <a:gd name="connsiteY0" fmla="*/ 0 h 33602"/>
                  <a:gd name="connsiteX1" fmla="*/ 405200 w 405200"/>
                  <a:gd name="connsiteY1" fmla="*/ 0 h 33602"/>
                  <a:gd name="connsiteX2" fmla="*/ 405200 w 405200"/>
                  <a:gd name="connsiteY2" fmla="*/ 33602 h 33602"/>
                  <a:gd name="connsiteX3" fmla="*/ 0 w 405200"/>
                  <a:gd name="connsiteY3" fmla="*/ 33602 h 33602"/>
                </a:gdLst>
                <a:ahLst/>
                <a:cxnLst>
                  <a:cxn ang="0">
                    <a:pos x="connsiteX0" y="connsiteY0"/>
                  </a:cxn>
                  <a:cxn ang="0">
                    <a:pos x="connsiteX1" y="connsiteY1"/>
                  </a:cxn>
                  <a:cxn ang="0">
                    <a:pos x="connsiteX2" y="connsiteY2"/>
                  </a:cxn>
                  <a:cxn ang="0">
                    <a:pos x="connsiteX3" y="connsiteY3"/>
                  </a:cxn>
                </a:cxnLst>
                <a:rect l="l" t="t" r="r" b="b"/>
                <a:pathLst>
                  <a:path w="405200" h="33602">
                    <a:moveTo>
                      <a:pt x="0" y="0"/>
                    </a:moveTo>
                    <a:lnTo>
                      <a:pt x="405200" y="0"/>
                    </a:lnTo>
                    <a:lnTo>
                      <a:pt x="405200" y="33602"/>
                    </a:lnTo>
                    <a:lnTo>
                      <a:pt x="0" y="33602"/>
                    </a:lnTo>
                    <a:close/>
                  </a:path>
                </a:pathLst>
              </a:custGeom>
              <a:solidFill>
                <a:srgbClr val="F9C3B6"/>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3CB69AFC-0F4F-B78D-9B88-536B8C791CBF}"/>
                  </a:ext>
                </a:extLst>
              </p:cNvPr>
              <p:cNvSpPr/>
              <p:nvPr/>
            </p:nvSpPr>
            <p:spPr>
              <a:xfrm>
                <a:off x="7265186" y="2419996"/>
                <a:ext cx="1195567" cy="33602"/>
              </a:xfrm>
              <a:custGeom>
                <a:avLst/>
                <a:gdLst>
                  <a:gd name="connsiteX0" fmla="*/ 0 w 1195567"/>
                  <a:gd name="connsiteY0" fmla="*/ 0 h 33602"/>
                  <a:gd name="connsiteX1" fmla="*/ 1195567 w 1195567"/>
                  <a:gd name="connsiteY1" fmla="*/ 0 h 33602"/>
                  <a:gd name="connsiteX2" fmla="*/ 1195567 w 1195567"/>
                  <a:gd name="connsiteY2" fmla="*/ 33602 h 33602"/>
                  <a:gd name="connsiteX3" fmla="*/ 0 w 1195567"/>
                  <a:gd name="connsiteY3" fmla="*/ 33602 h 33602"/>
                </a:gdLst>
                <a:ahLst/>
                <a:cxnLst>
                  <a:cxn ang="0">
                    <a:pos x="connsiteX0" y="connsiteY0"/>
                  </a:cxn>
                  <a:cxn ang="0">
                    <a:pos x="connsiteX1" y="connsiteY1"/>
                  </a:cxn>
                  <a:cxn ang="0">
                    <a:pos x="connsiteX2" y="connsiteY2"/>
                  </a:cxn>
                  <a:cxn ang="0">
                    <a:pos x="connsiteX3" y="connsiteY3"/>
                  </a:cxn>
                </a:cxnLst>
                <a:rect l="l" t="t" r="r" b="b"/>
                <a:pathLst>
                  <a:path w="1195567" h="33602">
                    <a:moveTo>
                      <a:pt x="0" y="0"/>
                    </a:moveTo>
                    <a:lnTo>
                      <a:pt x="1195567" y="0"/>
                    </a:lnTo>
                    <a:lnTo>
                      <a:pt x="1195567" y="33602"/>
                    </a:lnTo>
                    <a:lnTo>
                      <a:pt x="0" y="33602"/>
                    </a:lnTo>
                    <a:close/>
                  </a:path>
                </a:pathLst>
              </a:custGeom>
              <a:solidFill>
                <a:srgbClr val="F9C3B6"/>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6" name="Freeform: Shape 15">
                <a:extLst>
                  <a:ext uri="{FF2B5EF4-FFF2-40B4-BE49-F238E27FC236}">
                    <a16:creationId xmlns:a16="http://schemas.microsoft.com/office/drawing/2014/main" id="{77B44882-BB7D-B296-5206-F92F4C069358}"/>
                  </a:ext>
                </a:extLst>
              </p:cNvPr>
              <p:cNvSpPr/>
              <p:nvPr/>
            </p:nvSpPr>
            <p:spPr>
              <a:xfrm>
                <a:off x="7265186" y="2507879"/>
                <a:ext cx="491151" cy="33602"/>
              </a:xfrm>
              <a:custGeom>
                <a:avLst/>
                <a:gdLst>
                  <a:gd name="connsiteX0" fmla="*/ 0 w 491151"/>
                  <a:gd name="connsiteY0" fmla="*/ 0 h 33602"/>
                  <a:gd name="connsiteX1" fmla="*/ 491152 w 491151"/>
                  <a:gd name="connsiteY1" fmla="*/ 0 h 33602"/>
                  <a:gd name="connsiteX2" fmla="*/ 491152 w 491151"/>
                  <a:gd name="connsiteY2" fmla="*/ 33603 h 33602"/>
                  <a:gd name="connsiteX3" fmla="*/ 0 w 491151"/>
                  <a:gd name="connsiteY3" fmla="*/ 33603 h 33602"/>
                </a:gdLst>
                <a:ahLst/>
                <a:cxnLst>
                  <a:cxn ang="0">
                    <a:pos x="connsiteX0" y="connsiteY0"/>
                  </a:cxn>
                  <a:cxn ang="0">
                    <a:pos x="connsiteX1" y="connsiteY1"/>
                  </a:cxn>
                  <a:cxn ang="0">
                    <a:pos x="connsiteX2" y="connsiteY2"/>
                  </a:cxn>
                  <a:cxn ang="0">
                    <a:pos x="connsiteX3" y="connsiteY3"/>
                  </a:cxn>
                </a:cxnLst>
                <a:rect l="l" t="t" r="r" b="b"/>
                <a:pathLst>
                  <a:path w="491151" h="33602">
                    <a:moveTo>
                      <a:pt x="0" y="0"/>
                    </a:moveTo>
                    <a:lnTo>
                      <a:pt x="491152" y="0"/>
                    </a:lnTo>
                    <a:lnTo>
                      <a:pt x="491152" y="33603"/>
                    </a:lnTo>
                    <a:lnTo>
                      <a:pt x="0" y="33603"/>
                    </a:lnTo>
                    <a:close/>
                  </a:path>
                </a:pathLst>
              </a:custGeom>
              <a:solidFill>
                <a:srgbClr val="A7BFD3"/>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52D07554-A2B7-09BD-9CEF-EBFC2A9CF128}"/>
                  </a:ext>
                </a:extLst>
              </p:cNvPr>
              <p:cNvSpPr/>
              <p:nvPr/>
            </p:nvSpPr>
            <p:spPr>
              <a:xfrm>
                <a:off x="7265186" y="2596409"/>
                <a:ext cx="982303" cy="33602"/>
              </a:xfrm>
              <a:custGeom>
                <a:avLst/>
                <a:gdLst>
                  <a:gd name="connsiteX0" fmla="*/ 0 w 982303"/>
                  <a:gd name="connsiteY0" fmla="*/ 0 h 33602"/>
                  <a:gd name="connsiteX1" fmla="*/ 982304 w 982303"/>
                  <a:gd name="connsiteY1" fmla="*/ 0 h 33602"/>
                  <a:gd name="connsiteX2" fmla="*/ 982304 w 982303"/>
                  <a:gd name="connsiteY2" fmla="*/ 33603 h 33602"/>
                  <a:gd name="connsiteX3" fmla="*/ 0 w 982303"/>
                  <a:gd name="connsiteY3" fmla="*/ 33603 h 33602"/>
                </a:gdLst>
                <a:ahLst/>
                <a:cxnLst>
                  <a:cxn ang="0">
                    <a:pos x="connsiteX0" y="connsiteY0"/>
                  </a:cxn>
                  <a:cxn ang="0">
                    <a:pos x="connsiteX1" y="connsiteY1"/>
                  </a:cxn>
                  <a:cxn ang="0">
                    <a:pos x="connsiteX2" y="connsiteY2"/>
                  </a:cxn>
                  <a:cxn ang="0">
                    <a:pos x="connsiteX3" y="connsiteY3"/>
                  </a:cxn>
                </a:cxnLst>
                <a:rect l="l" t="t" r="r" b="b"/>
                <a:pathLst>
                  <a:path w="982303" h="33602">
                    <a:moveTo>
                      <a:pt x="0" y="0"/>
                    </a:moveTo>
                    <a:lnTo>
                      <a:pt x="982304" y="0"/>
                    </a:lnTo>
                    <a:lnTo>
                      <a:pt x="982304" y="33603"/>
                    </a:lnTo>
                    <a:lnTo>
                      <a:pt x="0" y="33603"/>
                    </a:lnTo>
                    <a:close/>
                  </a:path>
                </a:pathLst>
              </a:custGeom>
              <a:solidFill>
                <a:srgbClr val="B4CAEA"/>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34428484-CF72-CFD8-42F2-3E6E34BB17E0}"/>
                  </a:ext>
                </a:extLst>
              </p:cNvPr>
              <p:cNvSpPr/>
              <p:nvPr/>
            </p:nvSpPr>
            <p:spPr>
              <a:xfrm>
                <a:off x="7265186" y="2841965"/>
                <a:ext cx="491151" cy="33602"/>
              </a:xfrm>
              <a:custGeom>
                <a:avLst/>
                <a:gdLst>
                  <a:gd name="connsiteX0" fmla="*/ 0 w 491151"/>
                  <a:gd name="connsiteY0" fmla="*/ 0 h 33602"/>
                  <a:gd name="connsiteX1" fmla="*/ 491152 w 491151"/>
                  <a:gd name="connsiteY1" fmla="*/ 0 h 33602"/>
                  <a:gd name="connsiteX2" fmla="*/ 491152 w 491151"/>
                  <a:gd name="connsiteY2" fmla="*/ 33603 h 33602"/>
                  <a:gd name="connsiteX3" fmla="*/ 0 w 491151"/>
                  <a:gd name="connsiteY3" fmla="*/ 33603 h 33602"/>
                </a:gdLst>
                <a:ahLst/>
                <a:cxnLst>
                  <a:cxn ang="0">
                    <a:pos x="connsiteX0" y="connsiteY0"/>
                  </a:cxn>
                  <a:cxn ang="0">
                    <a:pos x="connsiteX1" y="connsiteY1"/>
                  </a:cxn>
                  <a:cxn ang="0">
                    <a:pos x="connsiteX2" y="connsiteY2"/>
                  </a:cxn>
                  <a:cxn ang="0">
                    <a:pos x="connsiteX3" y="connsiteY3"/>
                  </a:cxn>
                </a:cxnLst>
                <a:rect l="l" t="t" r="r" b="b"/>
                <a:pathLst>
                  <a:path w="491151" h="33602">
                    <a:moveTo>
                      <a:pt x="0" y="0"/>
                    </a:moveTo>
                    <a:lnTo>
                      <a:pt x="491152" y="0"/>
                    </a:lnTo>
                    <a:lnTo>
                      <a:pt x="491152" y="33603"/>
                    </a:lnTo>
                    <a:lnTo>
                      <a:pt x="0" y="33603"/>
                    </a:lnTo>
                    <a:close/>
                  </a:path>
                </a:pathLst>
              </a:custGeom>
              <a:solidFill>
                <a:srgbClr val="A7BFD3"/>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A9C33B58-3332-ED89-88AB-D968A44E6C95}"/>
                  </a:ext>
                </a:extLst>
              </p:cNvPr>
              <p:cNvSpPr/>
              <p:nvPr/>
            </p:nvSpPr>
            <p:spPr>
              <a:xfrm>
                <a:off x="7265186" y="2929848"/>
                <a:ext cx="982303" cy="33602"/>
              </a:xfrm>
              <a:custGeom>
                <a:avLst/>
                <a:gdLst>
                  <a:gd name="connsiteX0" fmla="*/ 0 w 982303"/>
                  <a:gd name="connsiteY0" fmla="*/ 0 h 33602"/>
                  <a:gd name="connsiteX1" fmla="*/ 982304 w 982303"/>
                  <a:gd name="connsiteY1" fmla="*/ 0 h 33602"/>
                  <a:gd name="connsiteX2" fmla="*/ 982304 w 982303"/>
                  <a:gd name="connsiteY2" fmla="*/ 33602 h 33602"/>
                  <a:gd name="connsiteX3" fmla="*/ 0 w 982303"/>
                  <a:gd name="connsiteY3" fmla="*/ 33602 h 33602"/>
                </a:gdLst>
                <a:ahLst/>
                <a:cxnLst>
                  <a:cxn ang="0">
                    <a:pos x="connsiteX0" y="connsiteY0"/>
                  </a:cxn>
                  <a:cxn ang="0">
                    <a:pos x="connsiteX1" y="connsiteY1"/>
                  </a:cxn>
                  <a:cxn ang="0">
                    <a:pos x="connsiteX2" y="connsiteY2"/>
                  </a:cxn>
                  <a:cxn ang="0">
                    <a:pos x="connsiteX3" y="connsiteY3"/>
                  </a:cxn>
                </a:cxnLst>
                <a:rect l="l" t="t" r="r" b="b"/>
                <a:pathLst>
                  <a:path w="982303" h="33602">
                    <a:moveTo>
                      <a:pt x="0" y="0"/>
                    </a:moveTo>
                    <a:lnTo>
                      <a:pt x="982304" y="0"/>
                    </a:lnTo>
                    <a:lnTo>
                      <a:pt x="982304" y="33602"/>
                    </a:lnTo>
                    <a:lnTo>
                      <a:pt x="0" y="33602"/>
                    </a:lnTo>
                    <a:close/>
                  </a:path>
                </a:pathLst>
              </a:custGeom>
              <a:solidFill>
                <a:srgbClr val="F9C3B6"/>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0" name="Freeform: Shape 19">
                <a:extLst>
                  <a:ext uri="{FF2B5EF4-FFF2-40B4-BE49-F238E27FC236}">
                    <a16:creationId xmlns:a16="http://schemas.microsoft.com/office/drawing/2014/main" id="{5B590903-D6BE-2C60-BE85-72D147F9B669}"/>
                  </a:ext>
                </a:extLst>
              </p:cNvPr>
              <p:cNvSpPr/>
              <p:nvPr/>
            </p:nvSpPr>
            <p:spPr>
              <a:xfrm>
                <a:off x="7265186" y="3017731"/>
                <a:ext cx="811046" cy="33602"/>
              </a:xfrm>
              <a:custGeom>
                <a:avLst/>
                <a:gdLst>
                  <a:gd name="connsiteX0" fmla="*/ 0 w 811046"/>
                  <a:gd name="connsiteY0" fmla="*/ 0 h 33602"/>
                  <a:gd name="connsiteX1" fmla="*/ 811047 w 811046"/>
                  <a:gd name="connsiteY1" fmla="*/ 0 h 33602"/>
                  <a:gd name="connsiteX2" fmla="*/ 811047 w 811046"/>
                  <a:gd name="connsiteY2" fmla="*/ 33602 h 33602"/>
                  <a:gd name="connsiteX3" fmla="*/ 0 w 811046"/>
                  <a:gd name="connsiteY3" fmla="*/ 33602 h 33602"/>
                </a:gdLst>
                <a:ahLst/>
                <a:cxnLst>
                  <a:cxn ang="0">
                    <a:pos x="connsiteX0" y="connsiteY0"/>
                  </a:cxn>
                  <a:cxn ang="0">
                    <a:pos x="connsiteX1" y="connsiteY1"/>
                  </a:cxn>
                  <a:cxn ang="0">
                    <a:pos x="connsiteX2" y="connsiteY2"/>
                  </a:cxn>
                  <a:cxn ang="0">
                    <a:pos x="connsiteX3" y="connsiteY3"/>
                  </a:cxn>
                </a:cxnLst>
                <a:rect l="l" t="t" r="r" b="b"/>
                <a:pathLst>
                  <a:path w="811046" h="33602">
                    <a:moveTo>
                      <a:pt x="0" y="0"/>
                    </a:moveTo>
                    <a:lnTo>
                      <a:pt x="811047" y="0"/>
                    </a:lnTo>
                    <a:lnTo>
                      <a:pt x="811047" y="33602"/>
                    </a:lnTo>
                    <a:lnTo>
                      <a:pt x="0" y="33602"/>
                    </a:lnTo>
                    <a:close/>
                  </a:path>
                </a:pathLst>
              </a:custGeom>
              <a:solidFill>
                <a:srgbClr val="B4CAEA"/>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grpSp>
        <p:nvGrpSpPr>
          <p:cNvPr id="21" name="Gráfico 4">
            <a:extLst>
              <a:ext uri="{FF2B5EF4-FFF2-40B4-BE49-F238E27FC236}">
                <a16:creationId xmlns:a16="http://schemas.microsoft.com/office/drawing/2014/main" id="{49F0B3A9-8D74-AC14-9610-0DEFEFE6D9BB}"/>
              </a:ext>
            </a:extLst>
          </p:cNvPr>
          <p:cNvGrpSpPr/>
          <p:nvPr/>
        </p:nvGrpSpPr>
        <p:grpSpPr>
          <a:xfrm>
            <a:off x="5867400" y="-19050"/>
            <a:ext cx="1791450" cy="4582862"/>
            <a:chOff x="5943600" y="514350"/>
            <a:chExt cx="1791450" cy="4582862"/>
          </a:xfrm>
        </p:grpSpPr>
        <p:sp>
          <p:nvSpPr>
            <p:cNvPr id="22" name="Freeform: Shape 21">
              <a:extLst>
                <a:ext uri="{FF2B5EF4-FFF2-40B4-BE49-F238E27FC236}">
                  <a16:creationId xmlns:a16="http://schemas.microsoft.com/office/drawing/2014/main" id="{157246AD-8168-DBA6-3715-9AFC75DFDFA2}"/>
                </a:ext>
              </a:extLst>
            </p:cNvPr>
            <p:cNvSpPr/>
            <p:nvPr/>
          </p:nvSpPr>
          <p:spPr>
            <a:xfrm>
              <a:off x="6893649" y="4980209"/>
              <a:ext cx="174813" cy="99910"/>
            </a:xfrm>
            <a:custGeom>
              <a:avLst/>
              <a:gdLst>
                <a:gd name="connsiteX0" fmla="*/ 2527 w 174813"/>
                <a:gd name="connsiteY0" fmla="*/ 76932 h 99910"/>
                <a:gd name="connsiteX1" fmla="*/ 64567 w 174813"/>
                <a:gd name="connsiteY1" fmla="*/ 62716 h 99910"/>
                <a:gd name="connsiteX2" fmla="*/ 120791 w 174813"/>
                <a:gd name="connsiteY2" fmla="*/ 49146 h 99910"/>
                <a:gd name="connsiteX3" fmla="*/ 135655 w 174813"/>
                <a:gd name="connsiteY3" fmla="*/ 34 h 99910"/>
                <a:gd name="connsiteX4" fmla="*/ 164090 w 174813"/>
                <a:gd name="connsiteY4" fmla="*/ 96318 h 99910"/>
                <a:gd name="connsiteX5" fmla="*/ 8343 w 174813"/>
                <a:gd name="connsiteY5" fmla="*/ 92441 h 99910"/>
                <a:gd name="connsiteX6" fmla="*/ 2527 w 174813"/>
                <a:gd name="connsiteY6" fmla="*/ 76932 h 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13" h="99910">
                  <a:moveTo>
                    <a:pt x="2527" y="76932"/>
                  </a:moveTo>
                  <a:cubicBezTo>
                    <a:pt x="2527" y="76932"/>
                    <a:pt x="18683" y="70470"/>
                    <a:pt x="64567" y="62716"/>
                  </a:cubicBezTo>
                  <a:cubicBezTo>
                    <a:pt x="91063" y="58192"/>
                    <a:pt x="111097" y="58192"/>
                    <a:pt x="120791" y="49146"/>
                  </a:cubicBezTo>
                  <a:cubicBezTo>
                    <a:pt x="136301" y="34283"/>
                    <a:pt x="127900" y="-1258"/>
                    <a:pt x="135655" y="34"/>
                  </a:cubicBezTo>
                  <a:cubicBezTo>
                    <a:pt x="173137" y="7789"/>
                    <a:pt x="186062" y="86625"/>
                    <a:pt x="164090" y="96318"/>
                  </a:cubicBezTo>
                  <a:cubicBezTo>
                    <a:pt x="142117" y="106011"/>
                    <a:pt x="18683" y="93087"/>
                    <a:pt x="8343" y="92441"/>
                  </a:cubicBezTo>
                  <a:cubicBezTo>
                    <a:pt x="-2643" y="92441"/>
                    <a:pt x="-705" y="74994"/>
                    <a:pt x="2527" y="76932"/>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76459BE9-9EEA-02BB-5AC1-5CA0CC7F4BAF}"/>
                </a:ext>
              </a:extLst>
            </p:cNvPr>
            <p:cNvSpPr/>
            <p:nvPr/>
          </p:nvSpPr>
          <p:spPr>
            <a:xfrm>
              <a:off x="6836093" y="5050025"/>
              <a:ext cx="233527" cy="36195"/>
            </a:xfrm>
            <a:custGeom>
              <a:avLst/>
              <a:gdLst>
                <a:gd name="connsiteX0" fmla="*/ 85287 w 233527"/>
                <a:gd name="connsiteY0" fmla="*/ 8 h 36195"/>
                <a:gd name="connsiteX1" fmla="*/ 192565 w 233527"/>
                <a:gd name="connsiteY1" fmla="*/ 9055 h 36195"/>
                <a:gd name="connsiteX2" fmla="*/ 229401 w 233527"/>
                <a:gd name="connsiteY2" fmla="*/ 654 h 36195"/>
                <a:gd name="connsiteX3" fmla="*/ 231986 w 233527"/>
                <a:gd name="connsiteY3" fmla="*/ 654 h 36195"/>
                <a:gd name="connsiteX4" fmla="*/ 232632 w 233527"/>
                <a:gd name="connsiteY4" fmla="*/ 2593 h 36195"/>
                <a:gd name="connsiteX5" fmla="*/ 213891 w 233527"/>
                <a:gd name="connsiteY5" fmla="*/ 36196 h 36195"/>
                <a:gd name="connsiteX6" fmla="*/ 51035 w 233527"/>
                <a:gd name="connsiteY6" fmla="*/ 36196 h 36195"/>
                <a:gd name="connsiteX7" fmla="*/ 85287 w 233527"/>
                <a:gd name="connsiteY7" fmla="*/ 8 h 3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527" h="36195">
                  <a:moveTo>
                    <a:pt x="85287" y="8"/>
                  </a:moveTo>
                  <a:cubicBezTo>
                    <a:pt x="78178" y="26502"/>
                    <a:pt x="168653" y="15517"/>
                    <a:pt x="192565" y="9055"/>
                  </a:cubicBezTo>
                  <a:cubicBezTo>
                    <a:pt x="215183" y="2593"/>
                    <a:pt x="229401" y="654"/>
                    <a:pt x="229401" y="654"/>
                  </a:cubicBezTo>
                  <a:cubicBezTo>
                    <a:pt x="230047" y="654"/>
                    <a:pt x="231340" y="654"/>
                    <a:pt x="231986" y="654"/>
                  </a:cubicBezTo>
                  <a:cubicBezTo>
                    <a:pt x="231986" y="1300"/>
                    <a:pt x="232632" y="1947"/>
                    <a:pt x="232632" y="2593"/>
                  </a:cubicBezTo>
                  <a:cubicBezTo>
                    <a:pt x="232632" y="17456"/>
                    <a:pt x="239741" y="36196"/>
                    <a:pt x="213891" y="36196"/>
                  </a:cubicBezTo>
                  <a:lnTo>
                    <a:pt x="51035" y="36196"/>
                  </a:lnTo>
                  <a:cubicBezTo>
                    <a:pt x="-81446" y="36196"/>
                    <a:pt x="85933" y="-638"/>
                    <a:pt x="85287" y="8"/>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686E620A-C382-4B8B-78F1-0F43C83ED0D8}"/>
                </a:ext>
              </a:extLst>
            </p:cNvPr>
            <p:cNvSpPr/>
            <p:nvPr/>
          </p:nvSpPr>
          <p:spPr>
            <a:xfrm>
              <a:off x="7152812" y="4956229"/>
              <a:ext cx="176449" cy="123528"/>
            </a:xfrm>
            <a:custGeom>
              <a:avLst/>
              <a:gdLst>
                <a:gd name="connsiteX0" fmla="*/ 174414 w 176449"/>
                <a:gd name="connsiteY0" fmla="*/ 107374 h 123528"/>
                <a:gd name="connsiteX1" fmla="*/ 114959 w 176449"/>
                <a:gd name="connsiteY1" fmla="*/ 84757 h 123528"/>
                <a:gd name="connsiteX2" fmla="*/ 61320 w 176449"/>
                <a:gd name="connsiteY2" fmla="*/ 64078 h 123528"/>
                <a:gd name="connsiteX3" fmla="*/ 53565 w 176449"/>
                <a:gd name="connsiteY3" fmla="*/ 13029 h 123528"/>
                <a:gd name="connsiteX4" fmla="*/ 12205 w 176449"/>
                <a:gd name="connsiteY4" fmla="*/ 106728 h 123528"/>
                <a:gd name="connsiteX5" fmla="*/ 167305 w 176449"/>
                <a:gd name="connsiteY5" fmla="*/ 123529 h 123528"/>
                <a:gd name="connsiteX6" fmla="*/ 174414 w 176449"/>
                <a:gd name="connsiteY6" fmla="*/ 107374 h 12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49" h="123528">
                  <a:moveTo>
                    <a:pt x="174414" y="107374"/>
                  </a:moveTo>
                  <a:cubicBezTo>
                    <a:pt x="174414" y="107374"/>
                    <a:pt x="158904" y="98973"/>
                    <a:pt x="114959" y="84757"/>
                  </a:cubicBezTo>
                  <a:cubicBezTo>
                    <a:pt x="89109" y="77002"/>
                    <a:pt x="69075" y="74418"/>
                    <a:pt x="61320" y="64078"/>
                  </a:cubicBezTo>
                  <a:cubicBezTo>
                    <a:pt x="47748" y="47277"/>
                    <a:pt x="59381" y="18198"/>
                    <a:pt x="53565" y="13029"/>
                  </a:cubicBezTo>
                  <a:cubicBezTo>
                    <a:pt x="-7829" y="-41898"/>
                    <a:pt x="-8476" y="93804"/>
                    <a:pt x="12205" y="106728"/>
                  </a:cubicBezTo>
                  <a:cubicBezTo>
                    <a:pt x="32238" y="119652"/>
                    <a:pt x="156965" y="122883"/>
                    <a:pt x="167305" y="123529"/>
                  </a:cubicBezTo>
                  <a:cubicBezTo>
                    <a:pt x="176999" y="123529"/>
                    <a:pt x="178291" y="105435"/>
                    <a:pt x="174414" y="107374"/>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FD01BCA3-E32B-3906-0642-0DF0A489188A}"/>
                </a:ext>
              </a:extLst>
            </p:cNvPr>
            <p:cNvSpPr/>
            <p:nvPr/>
          </p:nvSpPr>
          <p:spPr>
            <a:xfrm>
              <a:off x="7153231" y="5033878"/>
              <a:ext cx="230418" cy="63333"/>
            </a:xfrm>
            <a:custGeom>
              <a:avLst/>
              <a:gdLst>
                <a:gd name="connsiteX0" fmla="*/ 149437 w 230418"/>
                <a:gd name="connsiteY0" fmla="*/ 19386 h 63333"/>
                <a:gd name="connsiteX1" fmla="*/ 42159 w 230418"/>
                <a:gd name="connsiteY1" fmla="*/ 14216 h 63333"/>
                <a:gd name="connsiteX2" fmla="*/ 6616 w 230418"/>
                <a:gd name="connsiteY2" fmla="*/ 646 h 63333"/>
                <a:gd name="connsiteX3" fmla="*/ 4031 w 230418"/>
                <a:gd name="connsiteY3" fmla="*/ 0 h 63333"/>
                <a:gd name="connsiteX4" fmla="*/ 3384 w 230418"/>
                <a:gd name="connsiteY4" fmla="*/ 1939 h 63333"/>
                <a:gd name="connsiteX5" fmla="*/ 17602 w 230418"/>
                <a:gd name="connsiteY5" fmla="*/ 38772 h 63333"/>
                <a:gd name="connsiteX6" fmla="*/ 178519 w 230418"/>
                <a:gd name="connsiteY6" fmla="*/ 60097 h 63333"/>
                <a:gd name="connsiteX7" fmla="*/ 149437 w 230418"/>
                <a:gd name="connsiteY7" fmla="*/ 19386 h 6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418" h="63333">
                  <a:moveTo>
                    <a:pt x="149437" y="19386"/>
                  </a:moveTo>
                  <a:cubicBezTo>
                    <a:pt x="152669" y="47173"/>
                    <a:pt x="64132" y="24556"/>
                    <a:pt x="42159" y="14216"/>
                  </a:cubicBezTo>
                  <a:cubicBezTo>
                    <a:pt x="20833" y="4523"/>
                    <a:pt x="6616" y="646"/>
                    <a:pt x="6616" y="646"/>
                  </a:cubicBezTo>
                  <a:cubicBezTo>
                    <a:pt x="5969" y="646"/>
                    <a:pt x="4677" y="0"/>
                    <a:pt x="4031" y="0"/>
                  </a:cubicBezTo>
                  <a:cubicBezTo>
                    <a:pt x="4031" y="646"/>
                    <a:pt x="3384" y="1292"/>
                    <a:pt x="3384" y="1939"/>
                  </a:cubicBezTo>
                  <a:cubicBezTo>
                    <a:pt x="1446" y="16801"/>
                    <a:pt x="-8248" y="35541"/>
                    <a:pt x="17602" y="38772"/>
                  </a:cubicBezTo>
                  <a:lnTo>
                    <a:pt x="178519" y="60097"/>
                  </a:lnTo>
                  <a:cubicBezTo>
                    <a:pt x="310354" y="77544"/>
                    <a:pt x="149437" y="18740"/>
                    <a:pt x="149437" y="19386"/>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4E3557AF-7BF4-AA56-C4E0-3E5CFDC0A6FB}"/>
                </a:ext>
              </a:extLst>
            </p:cNvPr>
            <p:cNvSpPr/>
            <p:nvPr/>
          </p:nvSpPr>
          <p:spPr>
            <a:xfrm>
              <a:off x="6681527" y="1585738"/>
              <a:ext cx="501883" cy="414852"/>
            </a:xfrm>
            <a:custGeom>
              <a:avLst/>
              <a:gdLst>
                <a:gd name="connsiteX0" fmla="*/ 373626 w 501883"/>
                <a:gd name="connsiteY0" fmla="*/ 396134 h 414852"/>
                <a:gd name="connsiteX1" fmla="*/ 493183 w 501883"/>
                <a:gd name="connsiteY1" fmla="*/ 332160 h 414852"/>
                <a:gd name="connsiteX2" fmla="*/ 462163 w 501883"/>
                <a:gd name="connsiteY2" fmla="*/ 217783 h 414852"/>
                <a:gd name="connsiteX3" fmla="*/ 444714 w 501883"/>
                <a:gd name="connsiteY3" fmla="*/ 116329 h 414852"/>
                <a:gd name="connsiteX4" fmla="*/ 332266 w 501883"/>
                <a:gd name="connsiteY4" fmla="*/ 13 h 414852"/>
                <a:gd name="connsiteX5" fmla="*/ 193322 w 501883"/>
                <a:gd name="connsiteY5" fmla="*/ 52355 h 414852"/>
                <a:gd name="connsiteX6" fmla="*/ 16895 w 501883"/>
                <a:gd name="connsiteY6" fmla="*/ 98235 h 414852"/>
                <a:gd name="connsiteX7" fmla="*/ 38221 w 501883"/>
                <a:gd name="connsiteY7" fmla="*/ 261724 h 414852"/>
                <a:gd name="connsiteX8" fmla="*/ 38221 w 501883"/>
                <a:gd name="connsiteY8" fmla="*/ 324406 h 414852"/>
                <a:gd name="connsiteX9" fmla="*/ 206247 w 501883"/>
                <a:gd name="connsiteY9" fmla="*/ 390318 h 414852"/>
                <a:gd name="connsiteX10" fmla="*/ 373626 w 501883"/>
                <a:gd name="connsiteY10" fmla="*/ 396134 h 4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1883" h="414852">
                  <a:moveTo>
                    <a:pt x="373626" y="396134"/>
                  </a:moveTo>
                  <a:cubicBezTo>
                    <a:pt x="373626" y="396134"/>
                    <a:pt x="493829" y="384502"/>
                    <a:pt x="493183" y="332160"/>
                  </a:cubicBezTo>
                  <a:cubicBezTo>
                    <a:pt x="491891" y="279818"/>
                    <a:pt x="431789" y="261724"/>
                    <a:pt x="462163" y="217783"/>
                  </a:cubicBezTo>
                  <a:cubicBezTo>
                    <a:pt x="492537" y="173841"/>
                    <a:pt x="541652" y="137654"/>
                    <a:pt x="444714" y="116329"/>
                  </a:cubicBezTo>
                  <a:cubicBezTo>
                    <a:pt x="347776" y="95004"/>
                    <a:pt x="400123" y="-1279"/>
                    <a:pt x="332266" y="13"/>
                  </a:cubicBezTo>
                  <a:cubicBezTo>
                    <a:pt x="264410" y="1305"/>
                    <a:pt x="256655" y="45893"/>
                    <a:pt x="193322" y="52355"/>
                  </a:cubicBezTo>
                  <a:cubicBezTo>
                    <a:pt x="129989" y="58817"/>
                    <a:pt x="46623" y="14229"/>
                    <a:pt x="16895" y="98235"/>
                  </a:cubicBezTo>
                  <a:cubicBezTo>
                    <a:pt x="-12833" y="182242"/>
                    <a:pt x="-1846" y="258493"/>
                    <a:pt x="38221" y="261724"/>
                  </a:cubicBezTo>
                  <a:cubicBezTo>
                    <a:pt x="78289" y="264955"/>
                    <a:pt x="47269" y="295973"/>
                    <a:pt x="38221" y="324406"/>
                  </a:cubicBezTo>
                  <a:cubicBezTo>
                    <a:pt x="29820" y="352838"/>
                    <a:pt x="50500" y="463339"/>
                    <a:pt x="206247" y="390318"/>
                  </a:cubicBezTo>
                  <a:cubicBezTo>
                    <a:pt x="361994" y="316005"/>
                    <a:pt x="299954" y="398719"/>
                    <a:pt x="373626" y="396134"/>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64120768-EC75-6279-F143-08A26FDFA305}"/>
                </a:ext>
              </a:extLst>
            </p:cNvPr>
            <p:cNvSpPr/>
            <p:nvPr/>
          </p:nvSpPr>
          <p:spPr>
            <a:xfrm>
              <a:off x="6892298" y="2013535"/>
              <a:ext cx="103400" cy="66558"/>
            </a:xfrm>
            <a:custGeom>
              <a:avLst/>
              <a:gdLst>
                <a:gd name="connsiteX0" fmla="*/ 0 w 103400"/>
                <a:gd name="connsiteY0" fmla="*/ 0 h 66558"/>
                <a:gd name="connsiteX1" fmla="*/ 102754 w 103400"/>
                <a:gd name="connsiteY1" fmla="*/ 4523 h 66558"/>
                <a:gd name="connsiteX2" fmla="*/ 103400 w 103400"/>
                <a:gd name="connsiteY2" fmla="*/ 66559 h 66558"/>
              </a:gdLst>
              <a:ahLst/>
              <a:cxnLst>
                <a:cxn ang="0">
                  <a:pos x="connsiteX0" y="connsiteY0"/>
                </a:cxn>
                <a:cxn ang="0">
                  <a:pos x="connsiteX1" y="connsiteY1"/>
                </a:cxn>
                <a:cxn ang="0">
                  <a:pos x="connsiteX2" y="connsiteY2"/>
                </a:cxn>
              </a:cxnLst>
              <a:rect l="l" t="t" r="r" b="b"/>
              <a:pathLst>
                <a:path w="103400" h="66558">
                  <a:moveTo>
                    <a:pt x="0" y="0"/>
                  </a:moveTo>
                  <a:lnTo>
                    <a:pt x="102754" y="4523"/>
                  </a:lnTo>
                  <a:lnTo>
                    <a:pt x="103400" y="66559"/>
                  </a:lnTo>
                </a:path>
              </a:pathLst>
            </a:custGeom>
            <a:solidFill>
              <a:srgbClr val="D3AA75"/>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04E9E308-F71F-DED1-4306-DC346BB195C0}"/>
                </a:ext>
              </a:extLst>
            </p:cNvPr>
            <p:cNvSpPr/>
            <p:nvPr/>
          </p:nvSpPr>
          <p:spPr>
            <a:xfrm>
              <a:off x="6768859" y="3906036"/>
              <a:ext cx="295559" cy="1130083"/>
            </a:xfrm>
            <a:custGeom>
              <a:avLst/>
              <a:gdLst>
                <a:gd name="connsiteX0" fmla="*/ 16161 w 295559"/>
                <a:gd name="connsiteY0" fmla="*/ 4098 h 1130083"/>
                <a:gd name="connsiteX1" fmla="*/ 166092 w 295559"/>
                <a:gd name="connsiteY1" fmla="*/ 50625 h 1130083"/>
                <a:gd name="connsiteX2" fmla="*/ 226839 w 295559"/>
                <a:gd name="connsiteY2" fmla="*/ 442222 h 1130083"/>
                <a:gd name="connsiteX3" fmla="*/ 285002 w 295559"/>
                <a:gd name="connsiteY3" fmla="*/ 1016049 h 1130083"/>
                <a:gd name="connsiteX4" fmla="*/ 244934 w 295559"/>
                <a:gd name="connsiteY4" fmla="*/ 1123964 h 1130083"/>
                <a:gd name="connsiteX5" fmla="*/ 131840 w 295559"/>
                <a:gd name="connsiteY5" fmla="*/ 677440 h 1130083"/>
                <a:gd name="connsiteX6" fmla="*/ 16161 w 295559"/>
                <a:gd name="connsiteY6" fmla="*/ 4098 h 11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559" h="1130083">
                  <a:moveTo>
                    <a:pt x="16161" y="4098"/>
                  </a:moveTo>
                  <a:cubicBezTo>
                    <a:pt x="31671" y="-5595"/>
                    <a:pt x="143473" y="-1071"/>
                    <a:pt x="166092" y="50625"/>
                  </a:cubicBezTo>
                  <a:cubicBezTo>
                    <a:pt x="210037" y="152079"/>
                    <a:pt x="210037" y="329784"/>
                    <a:pt x="226839" y="442222"/>
                  </a:cubicBezTo>
                  <a:cubicBezTo>
                    <a:pt x="253982" y="619928"/>
                    <a:pt x="270138" y="895856"/>
                    <a:pt x="285002" y="1016049"/>
                  </a:cubicBezTo>
                  <a:cubicBezTo>
                    <a:pt x="298573" y="1123964"/>
                    <a:pt x="310206" y="1142058"/>
                    <a:pt x="244934" y="1123964"/>
                  </a:cubicBezTo>
                  <a:cubicBezTo>
                    <a:pt x="196466" y="964999"/>
                    <a:pt x="159629" y="789878"/>
                    <a:pt x="131840" y="677440"/>
                  </a:cubicBezTo>
                  <a:cubicBezTo>
                    <a:pt x="30379" y="265810"/>
                    <a:pt x="-31015" y="33177"/>
                    <a:pt x="16161" y="4098"/>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1FED98FF-A97C-AB9E-9CD9-8A1BCBEAACAB}"/>
                </a:ext>
              </a:extLst>
            </p:cNvPr>
            <p:cNvSpPr/>
            <p:nvPr/>
          </p:nvSpPr>
          <p:spPr>
            <a:xfrm>
              <a:off x="6977243" y="3829501"/>
              <a:ext cx="233011" cy="1198039"/>
            </a:xfrm>
            <a:custGeom>
              <a:avLst/>
              <a:gdLst>
                <a:gd name="connsiteX0" fmla="*/ 156753 w 233011"/>
                <a:gd name="connsiteY0" fmla="*/ 3735 h 1198039"/>
                <a:gd name="connsiteX1" fmla="*/ 98591 w 233011"/>
                <a:gd name="connsiteY1" fmla="*/ 91619 h 1198039"/>
                <a:gd name="connsiteX2" fmla="*/ 47537 w 233011"/>
                <a:gd name="connsiteY2" fmla="*/ 33461 h 1198039"/>
                <a:gd name="connsiteX3" fmla="*/ 110223 w 233011"/>
                <a:gd name="connsiteY3" fmla="*/ 819241 h 1198039"/>
                <a:gd name="connsiteX4" fmla="*/ 176141 w 233011"/>
                <a:gd name="connsiteY4" fmla="*/ 1181760 h 1198039"/>
                <a:gd name="connsiteX5" fmla="*/ 233011 w 233011"/>
                <a:gd name="connsiteY5" fmla="*/ 1182406 h 1198039"/>
                <a:gd name="connsiteX6" fmla="*/ 156753 w 233011"/>
                <a:gd name="connsiteY6" fmla="*/ 3735 h 119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11" h="1198039">
                  <a:moveTo>
                    <a:pt x="156753" y="3735"/>
                  </a:moveTo>
                  <a:cubicBezTo>
                    <a:pt x="150937" y="-24697"/>
                    <a:pt x="104407" y="119406"/>
                    <a:pt x="98591" y="91619"/>
                  </a:cubicBezTo>
                  <a:cubicBezTo>
                    <a:pt x="78557" y="51554"/>
                    <a:pt x="61108" y="30230"/>
                    <a:pt x="47537" y="33461"/>
                  </a:cubicBezTo>
                  <a:cubicBezTo>
                    <a:pt x="-2871" y="45092"/>
                    <a:pt x="-49401" y="274494"/>
                    <a:pt x="110223" y="819241"/>
                  </a:cubicBezTo>
                  <a:cubicBezTo>
                    <a:pt x="116039" y="839273"/>
                    <a:pt x="143182" y="1085476"/>
                    <a:pt x="176141" y="1181760"/>
                  </a:cubicBezTo>
                  <a:cubicBezTo>
                    <a:pt x="187774" y="1216654"/>
                    <a:pt x="233011" y="1184991"/>
                    <a:pt x="233011" y="1182406"/>
                  </a:cubicBezTo>
                  <a:cubicBezTo>
                    <a:pt x="214270" y="878045"/>
                    <a:pt x="242059" y="425705"/>
                    <a:pt x="156753" y="3735"/>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05F07175-A6B0-8A9F-3A96-8B89894EEDEC}"/>
                </a:ext>
              </a:extLst>
            </p:cNvPr>
            <p:cNvSpPr/>
            <p:nvPr/>
          </p:nvSpPr>
          <p:spPr>
            <a:xfrm>
              <a:off x="6750192" y="1959830"/>
              <a:ext cx="374796" cy="262881"/>
            </a:xfrm>
            <a:custGeom>
              <a:avLst/>
              <a:gdLst>
                <a:gd name="connsiteX0" fmla="*/ 72957 w 374796"/>
                <a:gd name="connsiteY0" fmla="*/ 212024 h 262881"/>
                <a:gd name="connsiteX1" fmla="*/ 24488 w 374796"/>
                <a:gd name="connsiteY1" fmla="*/ 252735 h 262881"/>
                <a:gd name="connsiteX2" fmla="*/ 374757 w 374796"/>
                <a:gd name="connsiteY2" fmla="*/ 202978 h 262881"/>
                <a:gd name="connsiteX3" fmla="*/ 251322 w 374796"/>
                <a:gd name="connsiteY3" fmla="*/ 173252 h 262881"/>
                <a:gd name="connsiteX4" fmla="*/ 255846 w 374796"/>
                <a:gd name="connsiteY4" fmla="*/ 8471 h 262881"/>
                <a:gd name="connsiteX5" fmla="*/ 247445 w 374796"/>
                <a:gd name="connsiteY5" fmla="*/ 70 h 262881"/>
                <a:gd name="connsiteX6" fmla="*/ 177003 w 374796"/>
                <a:gd name="connsiteY6" fmla="*/ 1363 h 262881"/>
                <a:gd name="connsiteX7" fmla="*/ 137582 w 374796"/>
                <a:gd name="connsiteY7" fmla="*/ 33673 h 262881"/>
                <a:gd name="connsiteX8" fmla="*/ 72957 w 374796"/>
                <a:gd name="connsiteY8" fmla="*/ 212024 h 2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96" h="262881">
                  <a:moveTo>
                    <a:pt x="72957" y="212024"/>
                  </a:moveTo>
                  <a:cubicBezTo>
                    <a:pt x="7039" y="240457"/>
                    <a:pt x="-25920" y="231410"/>
                    <a:pt x="24488" y="252735"/>
                  </a:cubicBezTo>
                  <a:cubicBezTo>
                    <a:pt x="48399" y="282460"/>
                    <a:pt x="357954" y="241103"/>
                    <a:pt x="374757" y="202978"/>
                  </a:cubicBezTo>
                  <a:cubicBezTo>
                    <a:pt x="377342" y="196516"/>
                    <a:pt x="251969" y="177776"/>
                    <a:pt x="251322" y="173252"/>
                  </a:cubicBezTo>
                  <a:cubicBezTo>
                    <a:pt x="243567" y="117679"/>
                    <a:pt x="240336" y="70506"/>
                    <a:pt x="255846" y="8471"/>
                  </a:cubicBezTo>
                  <a:cubicBezTo>
                    <a:pt x="255200" y="3301"/>
                    <a:pt x="251322" y="-576"/>
                    <a:pt x="247445" y="70"/>
                  </a:cubicBezTo>
                  <a:cubicBezTo>
                    <a:pt x="224180" y="717"/>
                    <a:pt x="200269" y="717"/>
                    <a:pt x="177003" y="1363"/>
                  </a:cubicBezTo>
                  <a:cubicBezTo>
                    <a:pt x="173126" y="1363"/>
                    <a:pt x="127242" y="11702"/>
                    <a:pt x="137582" y="33673"/>
                  </a:cubicBezTo>
                  <a:cubicBezTo>
                    <a:pt x="142752" y="93770"/>
                    <a:pt x="142752" y="181653"/>
                    <a:pt x="72957" y="212024"/>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8672BF64-68A9-9C16-98E6-3988F7A264C8}"/>
                </a:ext>
              </a:extLst>
            </p:cNvPr>
            <p:cNvSpPr/>
            <p:nvPr/>
          </p:nvSpPr>
          <p:spPr>
            <a:xfrm>
              <a:off x="6886482" y="1990918"/>
              <a:ext cx="111155" cy="96368"/>
            </a:xfrm>
            <a:custGeom>
              <a:avLst/>
              <a:gdLst>
                <a:gd name="connsiteX0" fmla="*/ 5816 w 111155"/>
                <a:gd name="connsiteY0" fmla="*/ 22617 h 96368"/>
                <a:gd name="connsiteX1" fmla="*/ 0 w 111155"/>
                <a:gd name="connsiteY1" fmla="*/ 89176 h 96368"/>
                <a:gd name="connsiteX2" fmla="*/ 19388 w 111155"/>
                <a:gd name="connsiteY2" fmla="*/ 93053 h 96368"/>
                <a:gd name="connsiteX3" fmla="*/ 96292 w 111155"/>
                <a:gd name="connsiteY3" fmla="*/ 92407 h 96368"/>
                <a:gd name="connsiteX4" fmla="*/ 109863 w 111155"/>
                <a:gd name="connsiteY4" fmla="*/ 89822 h 96368"/>
                <a:gd name="connsiteX5" fmla="*/ 111156 w 111155"/>
                <a:gd name="connsiteY5" fmla="*/ 0 h 96368"/>
                <a:gd name="connsiteX6" fmla="*/ 5816 w 111155"/>
                <a:gd name="connsiteY6" fmla="*/ 22617 h 9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55" h="96368">
                  <a:moveTo>
                    <a:pt x="5816" y="22617"/>
                  </a:moveTo>
                  <a:lnTo>
                    <a:pt x="0" y="89176"/>
                  </a:lnTo>
                  <a:lnTo>
                    <a:pt x="19388" y="93053"/>
                  </a:lnTo>
                  <a:cubicBezTo>
                    <a:pt x="44591" y="97576"/>
                    <a:pt x="71088" y="97576"/>
                    <a:pt x="96292" y="92407"/>
                  </a:cubicBezTo>
                  <a:lnTo>
                    <a:pt x="109863" y="89822"/>
                  </a:lnTo>
                  <a:lnTo>
                    <a:pt x="111156" y="0"/>
                  </a:lnTo>
                  <a:lnTo>
                    <a:pt x="5816" y="22617"/>
                  </a:lnTo>
                  <a:close/>
                </a:path>
              </a:pathLst>
            </a:custGeom>
            <a:solidFill>
              <a:srgbClr val="D3AA75"/>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AA15433A-0B5B-51EC-BA84-42D55E08547B}"/>
                </a:ext>
              </a:extLst>
            </p:cNvPr>
            <p:cNvSpPr/>
            <p:nvPr/>
          </p:nvSpPr>
          <p:spPr>
            <a:xfrm>
              <a:off x="6771841" y="1680541"/>
              <a:ext cx="278788" cy="379393"/>
            </a:xfrm>
            <a:custGeom>
              <a:avLst/>
              <a:gdLst>
                <a:gd name="connsiteX0" fmla="*/ 89437 w 278788"/>
                <a:gd name="connsiteY0" fmla="*/ 332994 h 379393"/>
                <a:gd name="connsiteX1" fmla="*/ 83621 w 278788"/>
                <a:gd name="connsiteY1" fmla="*/ 326532 h 379393"/>
                <a:gd name="connsiteX2" fmla="*/ 81682 w 278788"/>
                <a:gd name="connsiteY2" fmla="*/ 324593 h 379393"/>
                <a:gd name="connsiteX3" fmla="*/ 74573 w 278788"/>
                <a:gd name="connsiteY3" fmla="*/ 315547 h 379393"/>
                <a:gd name="connsiteX4" fmla="*/ 72634 w 278788"/>
                <a:gd name="connsiteY4" fmla="*/ 312962 h 379393"/>
                <a:gd name="connsiteX5" fmla="*/ 67464 w 278788"/>
                <a:gd name="connsiteY5" fmla="*/ 305854 h 379393"/>
                <a:gd name="connsiteX6" fmla="*/ 64879 w 278788"/>
                <a:gd name="connsiteY6" fmla="*/ 301976 h 379393"/>
                <a:gd name="connsiteX7" fmla="*/ 61002 w 278788"/>
                <a:gd name="connsiteY7" fmla="*/ 295514 h 379393"/>
                <a:gd name="connsiteX8" fmla="*/ 58417 w 278788"/>
                <a:gd name="connsiteY8" fmla="*/ 290991 h 379393"/>
                <a:gd name="connsiteX9" fmla="*/ 53247 w 278788"/>
                <a:gd name="connsiteY9" fmla="*/ 282590 h 379393"/>
                <a:gd name="connsiteX10" fmla="*/ 49369 w 278788"/>
                <a:gd name="connsiteY10" fmla="*/ 276128 h 379393"/>
                <a:gd name="connsiteX11" fmla="*/ 46138 w 278788"/>
                <a:gd name="connsiteY11" fmla="*/ 270313 h 379393"/>
                <a:gd name="connsiteX12" fmla="*/ 42907 w 278788"/>
                <a:gd name="connsiteY12" fmla="*/ 264497 h 379393"/>
                <a:gd name="connsiteX13" fmla="*/ 40322 w 278788"/>
                <a:gd name="connsiteY13" fmla="*/ 259327 h 379393"/>
                <a:gd name="connsiteX14" fmla="*/ 37737 w 278788"/>
                <a:gd name="connsiteY14" fmla="*/ 254804 h 379393"/>
                <a:gd name="connsiteX15" fmla="*/ 37737 w 278788"/>
                <a:gd name="connsiteY15" fmla="*/ 254804 h 379393"/>
                <a:gd name="connsiteX16" fmla="*/ 254 w 278788"/>
                <a:gd name="connsiteY16" fmla="*/ 38973 h 379393"/>
                <a:gd name="connsiteX17" fmla="*/ 17057 w 278788"/>
                <a:gd name="connsiteY17" fmla="*/ 20879 h 379393"/>
                <a:gd name="connsiteX18" fmla="*/ 274911 w 278788"/>
                <a:gd name="connsiteY18" fmla="*/ 133318 h 379393"/>
                <a:gd name="connsiteX19" fmla="*/ 274911 w 278788"/>
                <a:gd name="connsiteY19" fmla="*/ 133318 h 379393"/>
                <a:gd name="connsiteX20" fmla="*/ 277496 w 278788"/>
                <a:gd name="connsiteY20" fmla="*/ 157227 h 379393"/>
                <a:gd name="connsiteX21" fmla="*/ 277496 w 278788"/>
                <a:gd name="connsiteY21" fmla="*/ 159166 h 379393"/>
                <a:gd name="connsiteX22" fmla="*/ 278789 w 278788"/>
                <a:gd name="connsiteY22" fmla="*/ 181137 h 379393"/>
                <a:gd name="connsiteX23" fmla="*/ 278789 w 278788"/>
                <a:gd name="connsiteY23" fmla="*/ 182429 h 379393"/>
                <a:gd name="connsiteX24" fmla="*/ 278789 w 278788"/>
                <a:gd name="connsiteY24" fmla="*/ 204400 h 379393"/>
                <a:gd name="connsiteX25" fmla="*/ 278789 w 278788"/>
                <a:gd name="connsiteY25" fmla="*/ 205046 h 379393"/>
                <a:gd name="connsiteX26" fmla="*/ 192191 w 278788"/>
                <a:gd name="connsiteY26" fmla="*/ 377582 h 379393"/>
                <a:gd name="connsiteX27" fmla="*/ 99131 w 278788"/>
                <a:gd name="connsiteY27" fmla="*/ 342041 h 379393"/>
                <a:gd name="connsiteX28" fmla="*/ 99131 w 278788"/>
                <a:gd name="connsiteY28" fmla="*/ 342041 h 379393"/>
                <a:gd name="connsiteX29" fmla="*/ 98484 w 278788"/>
                <a:gd name="connsiteY29" fmla="*/ 341395 h 379393"/>
                <a:gd name="connsiteX30" fmla="*/ 91376 w 278788"/>
                <a:gd name="connsiteY30" fmla="*/ 334286 h 379393"/>
                <a:gd name="connsiteX31" fmla="*/ 89437 w 278788"/>
                <a:gd name="connsiteY31" fmla="*/ 332994 h 37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8788" h="379393">
                  <a:moveTo>
                    <a:pt x="89437" y="332994"/>
                  </a:moveTo>
                  <a:cubicBezTo>
                    <a:pt x="87498" y="331055"/>
                    <a:pt x="85559" y="328471"/>
                    <a:pt x="83621" y="326532"/>
                  </a:cubicBezTo>
                  <a:cubicBezTo>
                    <a:pt x="82974" y="325886"/>
                    <a:pt x="82328" y="325240"/>
                    <a:pt x="81682" y="324593"/>
                  </a:cubicBezTo>
                  <a:cubicBezTo>
                    <a:pt x="79097" y="322009"/>
                    <a:pt x="77158" y="318778"/>
                    <a:pt x="74573" y="315547"/>
                  </a:cubicBezTo>
                  <a:cubicBezTo>
                    <a:pt x="73927" y="314900"/>
                    <a:pt x="73281" y="313608"/>
                    <a:pt x="72634" y="312962"/>
                  </a:cubicBezTo>
                  <a:cubicBezTo>
                    <a:pt x="70696" y="310377"/>
                    <a:pt x="69403" y="308438"/>
                    <a:pt x="67464" y="305854"/>
                  </a:cubicBezTo>
                  <a:cubicBezTo>
                    <a:pt x="66818" y="304561"/>
                    <a:pt x="65526" y="303269"/>
                    <a:pt x="64879" y="301976"/>
                  </a:cubicBezTo>
                  <a:cubicBezTo>
                    <a:pt x="63587" y="300038"/>
                    <a:pt x="62294" y="298099"/>
                    <a:pt x="61002" y="295514"/>
                  </a:cubicBezTo>
                  <a:cubicBezTo>
                    <a:pt x="60356" y="294222"/>
                    <a:pt x="59063" y="292930"/>
                    <a:pt x="58417" y="290991"/>
                  </a:cubicBezTo>
                  <a:cubicBezTo>
                    <a:pt x="56478" y="288406"/>
                    <a:pt x="55186" y="285175"/>
                    <a:pt x="53247" y="282590"/>
                  </a:cubicBezTo>
                  <a:cubicBezTo>
                    <a:pt x="51954" y="280652"/>
                    <a:pt x="50662" y="278067"/>
                    <a:pt x="49369" y="276128"/>
                  </a:cubicBezTo>
                  <a:cubicBezTo>
                    <a:pt x="48077" y="274190"/>
                    <a:pt x="46784" y="272251"/>
                    <a:pt x="46138" y="270313"/>
                  </a:cubicBezTo>
                  <a:cubicBezTo>
                    <a:pt x="44846" y="268374"/>
                    <a:pt x="44199" y="266435"/>
                    <a:pt x="42907" y="264497"/>
                  </a:cubicBezTo>
                  <a:cubicBezTo>
                    <a:pt x="42260" y="262558"/>
                    <a:pt x="40968" y="261266"/>
                    <a:pt x="40322" y="259327"/>
                  </a:cubicBezTo>
                  <a:cubicBezTo>
                    <a:pt x="39675" y="258035"/>
                    <a:pt x="39029" y="256742"/>
                    <a:pt x="37737" y="254804"/>
                  </a:cubicBezTo>
                  <a:cubicBezTo>
                    <a:pt x="37737" y="254804"/>
                    <a:pt x="37737" y="254804"/>
                    <a:pt x="37737" y="254804"/>
                  </a:cubicBezTo>
                  <a:cubicBezTo>
                    <a:pt x="25458" y="230248"/>
                    <a:pt x="-2977" y="103593"/>
                    <a:pt x="254" y="38973"/>
                  </a:cubicBezTo>
                  <a:cubicBezTo>
                    <a:pt x="900" y="31218"/>
                    <a:pt x="6717" y="23464"/>
                    <a:pt x="17057" y="20879"/>
                  </a:cubicBezTo>
                  <a:cubicBezTo>
                    <a:pt x="82328" y="9247"/>
                    <a:pt x="271680" y="-57958"/>
                    <a:pt x="274911" y="133318"/>
                  </a:cubicBezTo>
                  <a:lnTo>
                    <a:pt x="274911" y="133318"/>
                  </a:lnTo>
                  <a:cubicBezTo>
                    <a:pt x="274911" y="133964"/>
                    <a:pt x="276850" y="149473"/>
                    <a:pt x="277496" y="157227"/>
                  </a:cubicBezTo>
                  <a:cubicBezTo>
                    <a:pt x="277496" y="157874"/>
                    <a:pt x="277496" y="158520"/>
                    <a:pt x="277496" y="159166"/>
                  </a:cubicBezTo>
                  <a:cubicBezTo>
                    <a:pt x="278143" y="166920"/>
                    <a:pt x="278789" y="174029"/>
                    <a:pt x="278789" y="181137"/>
                  </a:cubicBezTo>
                  <a:cubicBezTo>
                    <a:pt x="278789" y="181783"/>
                    <a:pt x="278789" y="182429"/>
                    <a:pt x="278789" y="182429"/>
                  </a:cubicBezTo>
                  <a:cubicBezTo>
                    <a:pt x="278789" y="189537"/>
                    <a:pt x="278789" y="197292"/>
                    <a:pt x="278789" y="204400"/>
                  </a:cubicBezTo>
                  <a:cubicBezTo>
                    <a:pt x="278789" y="204400"/>
                    <a:pt x="278789" y="205046"/>
                    <a:pt x="278789" y="205046"/>
                  </a:cubicBezTo>
                  <a:cubicBezTo>
                    <a:pt x="276204" y="296161"/>
                    <a:pt x="244538" y="365950"/>
                    <a:pt x="192191" y="377582"/>
                  </a:cubicBezTo>
                  <a:cubicBezTo>
                    <a:pt x="161817" y="384690"/>
                    <a:pt x="129505" y="370474"/>
                    <a:pt x="99131" y="342041"/>
                  </a:cubicBezTo>
                  <a:cubicBezTo>
                    <a:pt x="99131" y="342041"/>
                    <a:pt x="99131" y="342041"/>
                    <a:pt x="99131" y="342041"/>
                  </a:cubicBezTo>
                  <a:cubicBezTo>
                    <a:pt x="99131" y="342041"/>
                    <a:pt x="98484" y="341395"/>
                    <a:pt x="98484" y="341395"/>
                  </a:cubicBezTo>
                  <a:cubicBezTo>
                    <a:pt x="95899" y="339456"/>
                    <a:pt x="93961" y="336871"/>
                    <a:pt x="91376" y="334286"/>
                  </a:cubicBezTo>
                  <a:cubicBezTo>
                    <a:pt x="90729" y="334286"/>
                    <a:pt x="90083" y="333640"/>
                    <a:pt x="89437" y="332994"/>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A5CDC38A-52FA-DEE2-BAA3-8D742A38CDD1}"/>
                </a:ext>
              </a:extLst>
            </p:cNvPr>
            <p:cNvSpPr/>
            <p:nvPr/>
          </p:nvSpPr>
          <p:spPr>
            <a:xfrm>
              <a:off x="7707869" y="1977348"/>
              <a:ext cx="27180" cy="140127"/>
            </a:xfrm>
            <a:custGeom>
              <a:avLst/>
              <a:gdLst>
                <a:gd name="connsiteX0" fmla="*/ 0 w 27180"/>
                <a:gd name="connsiteY0" fmla="*/ 138287 h 140127"/>
                <a:gd name="connsiteX1" fmla="*/ 16156 w 27180"/>
                <a:gd name="connsiteY1" fmla="*/ 135056 h 140127"/>
                <a:gd name="connsiteX2" fmla="*/ 27143 w 27180"/>
                <a:gd name="connsiteY2" fmla="*/ 75606 h 140127"/>
                <a:gd name="connsiteX3" fmla="*/ 20034 w 27180"/>
                <a:gd name="connsiteY3" fmla="*/ 0 h 140127"/>
                <a:gd name="connsiteX4" fmla="*/ 10340 w 27180"/>
                <a:gd name="connsiteY4" fmla="*/ 44588 h 140127"/>
                <a:gd name="connsiteX5" fmla="*/ 0 w 27180"/>
                <a:gd name="connsiteY5" fmla="*/ 138287 h 14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80" h="140127">
                  <a:moveTo>
                    <a:pt x="0" y="138287"/>
                  </a:moveTo>
                  <a:cubicBezTo>
                    <a:pt x="0" y="138287"/>
                    <a:pt x="11632" y="144103"/>
                    <a:pt x="16156" y="135056"/>
                  </a:cubicBezTo>
                  <a:cubicBezTo>
                    <a:pt x="23911" y="120840"/>
                    <a:pt x="27143" y="87883"/>
                    <a:pt x="27143" y="75606"/>
                  </a:cubicBezTo>
                  <a:cubicBezTo>
                    <a:pt x="27789" y="62682"/>
                    <a:pt x="20034" y="0"/>
                    <a:pt x="20034" y="0"/>
                  </a:cubicBezTo>
                  <a:cubicBezTo>
                    <a:pt x="20034" y="0"/>
                    <a:pt x="7109" y="19386"/>
                    <a:pt x="10340" y="44588"/>
                  </a:cubicBezTo>
                  <a:cubicBezTo>
                    <a:pt x="14864" y="81421"/>
                    <a:pt x="0" y="138287"/>
                    <a:pt x="0" y="138287"/>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B4A81932-B1F0-180A-67D7-00C55B60F5D2}"/>
                </a:ext>
              </a:extLst>
            </p:cNvPr>
            <p:cNvSpPr/>
            <p:nvPr/>
          </p:nvSpPr>
          <p:spPr>
            <a:xfrm>
              <a:off x="7692236" y="1981872"/>
              <a:ext cx="37676" cy="153625"/>
            </a:xfrm>
            <a:custGeom>
              <a:avLst/>
              <a:gdLst>
                <a:gd name="connsiteX0" fmla="*/ 16279 w 37676"/>
                <a:gd name="connsiteY0" fmla="*/ 124717 h 153625"/>
                <a:gd name="connsiteX1" fmla="*/ 7232 w 37676"/>
                <a:gd name="connsiteY1" fmla="*/ 46526 h 153625"/>
                <a:gd name="connsiteX2" fmla="*/ 3354 w 37676"/>
                <a:gd name="connsiteY2" fmla="*/ 0 h 153625"/>
                <a:gd name="connsiteX3" fmla="*/ 29851 w 37676"/>
                <a:gd name="connsiteY3" fmla="*/ 63974 h 153625"/>
                <a:gd name="connsiteX4" fmla="*/ 37606 w 37676"/>
                <a:gd name="connsiteY4" fmla="*/ 105331 h 153625"/>
                <a:gd name="connsiteX5" fmla="*/ 16279 w 37676"/>
                <a:gd name="connsiteY5" fmla="*/ 124717 h 15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6" h="153625">
                  <a:moveTo>
                    <a:pt x="16279" y="124717"/>
                  </a:moveTo>
                  <a:cubicBezTo>
                    <a:pt x="26619" y="103392"/>
                    <a:pt x="21449" y="76898"/>
                    <a:pt x="7232" y="46526"/>
                  </a:cubicBezTo>
                  <a:cubicBezTo>
                    <a:pt x="-6340" y="18094"/>
                    <a:pt x="3354" y="0"/>
                    <a:pt x="3354" y="0"/>
                  </a:cubicBezTo>
                  <a:cubicBezTo>
                    <a:pt x="3354" y="0"/>
                    <a:pt x="13694" y="17447"/>
                    <a:pt x="29851" y="63974"/>
                  </a:cubicBezTo>
                  <a:cubicBezTo>
                    <a:pt x="34374" y="76898"/>
                    <a:pt x="38252" y="91760"/>
                    <a:pt x="37606" y="105331"/>
                  </a:cubicBezTo>
                  <a:cubicBezTo>
                    <a:pt x="36959" y="146688"/>
                    <a:pt x="-10217" y="179644"/>
                    <a:pt x="16279" y="124717"/>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0C3C087E-8A48-BDE6-3BA0-1F5F827C1005}"/>
                </a:ext>
              </a:extLst>
            </p:cNvPr>
            <p:cNvSpPr/>
            <p:nvPr/>
          </p:nvSpPr>
          <p:spPr>
            <a:xfrm>
              <a:off x="7237947" y="2365782"/>
              <a:ext cx="198680" cy="422644"/>
            </a:xfrm>
            <a:custGeom>
              <a:avLst/>
              <a:gdLst>
                <a:gd name="connsiteX0" fmla="*/ 27885 w 198680"/>
                <a:gd name="connsiteY0" fmla="*/ 1871 h 422644"/>
                <a:gd name="connsiteX1" fmla="*/ 182340 w 198680"/>
                <a:gd name="connsiteY1" fmla="*/ 301708 h 422644"/>
                <a:gd name="connsiteX2" fmla="*/ 197204 w 198680"/>
                <a:gd name="connsiteY2" fmla="*/ 399284 h 422644"/>
                <a:gd name="connsiteX3" fmla="*/ 20777 w 198680"/>
                <a:gd name="connsiteY3" fmla="*/ 173760 h 422644"/>
                <a:gd name="connsiteX4" fmla="*/ 27885 w 198680"/>
                <a:gd name="connsiteY4" fmla="*/ 1871 h 4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80" h="422644">
                  <a:moveTo>
                    <a:pt x="27885" y="1871"/>
                  </a:moveTo>
                  <a:cubicBezTo>
                    <a:pt x="87987" y="46459"/>
                    <a:pt x="140980" y="202193"/>
                    <a:pt x="182340" y="301708"/>
                  </a:cubicBezTo>
                  <a:cubicBezTo>
                    <a:pt x="205605" y="357281"/>
                    <a:pt x="197204" y="399284"/>
                    <a:pt x="197204" y="399284"/>
                  </a:cubicBezTo>
                  <a:cubicBezTo>
                    <a:pt x="197204" y="399284"/>
                    <a:pt x="176523" y="529817"/>
                    <a:pt x="20777" y="173760"/>
                  </a:cubicBezTo>
                  <a:cubicBezTo>
                    <a:pt x="-17999" y="84585"/>
                    <a:pt x="5267" y="-14930"/>
                    <a:pt x="27885" y="1871"/>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6584BBE5-D65A-2E87-C42F-9B24ADA8497C}"/>
                </a:ext>
              </a:extLst>
            </p:cNvPr>
            <p:cNvSpPr/>
            <p:nvPr/>
          </p:nvSpPr>
          <p:spPr>
            <a:xfrm>
              <a:off x="6619567" y="2580900"/>
              <a:ext cx="643168" cy="1432485"/>
            </a:xfrm>
            <a:custGeom>
              <a:avLst/>
              <a:gdLst>
                <a:gd name="connsiteX0" fmla="*/ 96951 w 643168"/>
                <a:gd name="connsiteY0" fmla="*/ 1418411 h 1432485"/>
                <a:gd name="connsiteX1" fmla="*/ 570008 w 643168"/>
                <a:gd name="connsiteY1" fmla="*/ 1389978 h 1432485"/>
                <a:gd name="connsiteX2" fmla="*/ 619769 w 643168"/>
                <a:gd name="connsiteY2" fmla="*/ 564780 h 1432485"/>
                <a:gd name="connsiteX3" fmla="*/ 534464 w 643168"/>
                <a:gd name="connsiteY3" fmla="*/ 7754 h 1432485"/>
                <a:gd name="connsiteX4" fmla="*/ 118277 w 643168"/>
                <a:gd name="connsiteY4" fmla="*/ 0 h 1432485"/>
                <a:gd name="connsiteX5" fmla="*/ 96951 w 643168"/>
                <a:gd name="connsiteY5" fmla="*/ 1418411 h 143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168" h="1432485">
                  <a:moveTo>
                    <a:pt x="96951" y="1418411"/>
                  </a:moveTo>
                  <a:cubicBezTo>
                    <a:pt x="299874" y="1450075"/>
                    <a:pt x="336710" y="1422934"/>
                    <a:pt x="570008" y="1389978"/>
                  </a:cubicBezTo>
                  <a:cubicBezTo>
                    <a:pt x="591980" y="1390624"/>
                    <a:pt x="686333" y="1163162"/>
                    <a:pt x="619769" y="564780"/>
                  </a:cubicBezTo>
                  <a:cubicBezTo>
                    <a:pt x="606198" y="441355"/>
                    <a:pt x="512491" y="342486"/>
                    <a:pt x="534464" y="7754"/>
                  </a:cubicBezTo>
                  <a:cubicBezTo>
                    <a:pt x="395519" y="5170"/>
                    <a:pt x="257221" y="2585"/>
                    <a:pt x="118277" y="0"/>
                  </a:cubicBezTo>
                  <a:cubicBezTo>
                    <a:pt x="173208" y="303714"/>
                    <a:pt x="-156380" y="350887"/>
                    <a:pt x="96951" y="1418411"/>
                  </a:cubicBezTo>
                  <a:close/>
                </a:path>
              </a:pathLst>
            </a:custGeom>
            <a:solidFill>
              <a:srgbClr val="EB5B2B"/>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9A38A526-8AAA-394D-E979-086C9E65FA53}"/>
                </a:ext>
              </a:extLst>
            </p:cNvPr>
            <p:cNvSpPr/>
            <p:nvPr/>
          </p:nvSpPr>
          <p:spPr>
            <a:xfrm>
              <a:off x="7537904" y="2058769"/>
              <a:ext cx="187413" cy="392531"/>
            </a:xfrm>
            <a:custGeom>
              <a:avLst/>
              <a:gdLst>
                <a:gd name="connsiteX0" fmla="*/ 170611 w 187413"/>
                <a:gd name="connsiteY0" fmla="*/ 21971 h 392531"/>
                <a:gd name="connsiteX1" fmla="*/ 180951 w 187413"/>
                <a:gd name="connsiteY1" fmla="*/ 28433 h 392531"/>
                <a:gd name="connsiteX2" fmla="*/ 187413 w 187413"/>
                <a:gd name="connsiteY2" fmla="*/ 68497 h 392531"/>
                <a:gd name="connsiteX3" fmla="*/ 152516 w 187413"/>
                <a:gd name="connsiteY3" fmla="*/ 164135 h 392531"/>
                <a:gd name="connsiteX4" fmla="*/ 58163 w 187413"/>
                <a:gd name="connsiteY4" fmla="*/ 389659 h 392531"/>
                <a:gd name="connsiteX5" fmla="*/ 0 w 187413"/>
                <a:gd name="connsiteY5" fmla="*/ 352826 h 392531"/>
                <a:gd name="connsiteX6" fmla="*/ 102108 w 187413"/>
                <a:gd name="connsiteY6" fmla="*/ 175120 h 392531"/>
                <a:gd name="connsiteX7" fmla="*/ 128604 w 187413"/>
                <a:gd name="connsiteY7" fmla="*/ 44588 h 392531"/>
                <a:gd name="connsiteX8" fmla="*/ 142822 w 187413"/>
                <a:gd name="connsiteY8" fmla="*/ 0 h 392531"/>
                <a:gd name="connsiteX9" fmla="*/ 144114 w 187413"/>
                <a:gd name="connsiteY9" fmla="*/ 54927 h 392531"/>
                <a:gd name="connsiteX10" fmla="*/ 156393 w 187413"/>
                <a:gd name="connsiteY10" fmla="*/ 64620 h 392531"/>
                <a:gd name="connsiteX11" fmla="*/ 170611 w 187413"/>
                <a:gd name="connsiteY11" fmla="*/ 21971 h 39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13" h="392531">
                  <a:moveTo>
                    <a:pt x="170611" y="21971"/>
                  </a:moveTo>
                  <a:lnTo>
                    <a:pt x="180951" y="28433"/>
                  </a:lnTo>
                  <a:lnTo>
                    <a:pt x="187413" y="68497"/>
                  </a:lnTo>
                  <a:cubicBezTo>
                    <a:pt x="187413" y="68497"/>
                    <a:pt x="169318" y="139579"/>
                    <a:pt x="152516" y="164135"/>
                  </a:cubicBezTo>
                  <a:cubicBezTo>
                    <a:pt x="135713" y="188691"/>
                    <a:pt x="69149" y="381258"/>
                    <a:pt x="58163" y="389659"/>
                  </a:cubicBezTo>
                  <a:cubicBezTo>
                    <a:pt x="38775" y="405168"/>
                    <a:pt x="0" y="352826"/>
                    <a:pt x="0" y="352826"/>
                  </a:cubicBezTo>
                  <a:cubicBezTo>
                    <a:pt x="0" y="352826"/>
                    <a:pt x="84659" y="217770"/>
                    <a:pt x="102108" y="175120"/>
                  </a:cubicBezTo>
                  <a:cubicBezTo>
                    <a:pt x="119557" y="131825"/>
                    <a:pt x="122788" y="62035"/>
                    <a:pt x="128604" y="44588"/>
                  </a:cubicBezTo>
                  <a:cubicBezTo>
                    <a:pt x="138944" y="15509"/>
                    <a:pt x="142822" y="0"/>
                    <a:pt x="142822" y="0"/>
                  </a:cubicBezTo>
                  <a:cubicBezTo>
                    <a:pt x="142822" y="0"/>
                    <a:pt x="157686" y="7754"/>
                    <a:pt x="144114" y="54927"/>
                  </a:cubicBezTo>
                  <a:cubicBezTo>
                    <a:pt x="140237" y="67205"/>
                    <a:pt x="156393" y="64620"/>
                    <a:pt x="156393" y="64620"/>
                  </a:cubicBezTo>
                  <a:lnTo>
                    <a:pt x="170611" y="21971"/>
                  </a:ln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6F3655B9-86D4-C6F2-E94E-BB87C81755B7}"/>
                </a:ext>
              </a:extLst>
            </p:cNvPr>
            <p:cNvSpPr/>
            <p:nvPr/>
          </p:nvSpPr>
          <p:spPr>
            <a:xfrm>
              <a:off x="6690021" y="2118220"/>
              <a:ext cx="489859" cy="705651"/>
            </a:xfrm>
            <a:custGeom>
              <a:avLst/>
              <a:gdLst>
                <a:gd name="connsiteX0" fmla="*/ 474349 w 489859"/>
                <a:gd name="connsiteY0" fmla="*/ 705651 h 705651"/>
                <a:gd name="connsiteX1" fmla="*/ 19388 w 489859"/>
                <a:gd name="connsiteY1" fmla="*/ 697251 h 705651"/>
                <a:gd name="connsiteX2" fmla="*/ 0 w 489859"/>
                <a:gd name="connsiteY2" fmla="*/ 0 h 705651"/>
                <a:gd name="connsiteX3" fmla="*/ 489859 w 489859"/>
                <a:gd name="connsiteY3" fmla="*/ 46526 h 705651"/>
                <a:gd name="connsiteX4" fmla="*/ 484689 w 489859"/>
                <a:gd name="connsiteY4" fmla="*/ 317931 h 705651"/>
                <a:gd name="connsiteX5" fmla="*/ 466594 w 489859"/>
                <a:gd name="connsiteY5" fmla="*/ 454925 h 705651"/>
                <a:gd name="connsiteX6" fmla="*/ 465948 w 489859"/>
                <a:gd name="connsiteY6" fmla="*/ 612598 h 705651"/>
                <a:gd name="connsiteX7" fmla="*/ 474349 w 489859"/>
                <a:gd name="connsiteY7" fmla="*/ 705651 h 70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59" h="705651">
                  <a:moveTo>
                    <a:pt x="474349" y="705651"/>
                  </a:moveTo>
                  <a:lnTo>
                    <a:pt x="19388" y="697251"/>
                  </a:lnTo>
                  <a:lnTo>
                    <a:pt x="0" y="0"/>
                  </a:lnTo>
                  <a:lnTo>
                    <a:pt x="489859" y="46526"/>
                  </a:lnTo>
                  <a:lnTo>
                    <a:pt x="484689" y="317931"/>
                  </a:lnTo>
                  <a:cubicBezTo>
                    <a:pt x="478227" y="363811"/>
                    <a:pt x="471118" y="409045"/>
                    <a:pt x="466594" y="454925"/>
                  </a:cubicBezTo>
                  <a:cubicBezTo>
                    <a:pt x="461424" y="507268"/>
                    <a:pt x="461424" y="560256"/>
                    <a:pt x="465948" y="612598"/>
                  </a:cubicBezTo>
                  <a:lnTo>
                    <a:pt x="474349" y="705651"/>
                  </a:lnTo>
                  <a:close/>
                </a:path>
              </a:pathLst>
            </a:custGeom>
            <a:solidFill>
              <a:srgbClr val="284E9D"/>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94F970AF-B347-6792-2A72-3C8CDC877467}"/>
                </a:ext>
              </a:extLst>
            </p:cNvPr>
            <p:cNvSpPr/>
            <p:nvPr/>
          </p:nvSpPr>
          <p:spPr>
            <a:xfrm>
              <a:off x="6583389" y="2116481"/>
              <a:ext cx="178365" cy="635015"/>
            </a:xfrm>
            <a:custGeom>
              <a:avLst/>
              <a:gdLst>
                <a:gd name="connsiteX0" fmla="*/ 119557 w 178365"/>
                <a:gd name="connsiteY0" fmla="*/ 600121 h 635015"/>
                <a:gd name="connsiteX1" fmla="*/ 178366 w 178365"/>
                <a:gd name="connsiteY1" fmla="*/ 186552 h 635015"/>
                <a:gd name="connsiteX2" fmla="*/ 164148 w 178365"/>
                <a:gd name="connsiteY2" fmla="*/ 19832 h 635015"/>
                <a:gd name="connsiteX3" fmla="*/ 128604 w 178365"/>
                <a:gd name="connsiteY3" fmla="*/ 1739 h 635015"/>
                <a:gd name="connsiteX4" fmla="*/ 119557 w 178365"/>
                <a:gd name="connsiteY4" fmla="*/ 446 h 635015"/>
                <a:gd name="connsiteX5" fmla="*/ 47176 w 178365"/>
                <a:gd name="connsiteY5" fmla="*/ 68297 h 635015"/>
                <a:gd name="connsiteX6" fmla="*/ 0 w 178365"/>
                <a:gd name="connsiteY6" fmla="*/ 635016 h 635015"/>
                <a:gd name="connsiteX7" fmla="*/ 119557 w 178365"/>
                <a:gd name="connsiteY7" fmla="*/ 600121 h 63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65" h="635015">
                  <a:moveTo>
                    <a:pt x="119557" y="600121"/>
                  </a:moveTo>
                  <a:lnTo>
                    <a:pt x="178366" y="186552"/>
                  </a:lnTo>
                  <a:lnTo>
                    <a:pt x="164148" y="19832"/>
                  </a:lnTo>
                  <a:cubicBezTo>
                    <a:pt x="154454" y="10139"/>
                    <a:pt x="142176" y="3677"/>
                    <a:pt x="128604" y="1739"/>
                  </a:cubicBezTo>
                  <a:lnTo>
                    <a:pt x="119557" y="446"/>
                  </a:lnTo>
                  <a:cubicBezTo>
                    <a:pt x="83367" y="-4077"/>
                    <a:pt x="51054" y="26294"/>
                    <a:pt x="47176" y="68297"/>
                  </a:cubicBezTo>
                  <a:lnTo>
                    <a:pt x="0" y="635016"/>
                  </a:lnTo>
                  <a:lnTo>
                    <a:pt x="119557" y="600121"/>
                  </a:lnTo>
                  <a:close/>
                </a:path>
              </a:pathLst>
            </a:custGeom>
            <a:solidFill>
              <a:srgbClr val="284E9D"/>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C693CC96-16FE-329A-4389-38FDE221DA67}"/>
                </a:ext>
              </a:extLst>
            </p:cNvPr>
            <p:cNvSpPr/>
            <p:nvPr/>
          </p:nvSpPr>
          <p:spPr>
            <a:xfrm>
              <a:off x="7118487" y="2163058"/>
              <a:ext cx="324418" cy="603947"/>
            </a:xfrm>
            <a:custGeom>
              <a:avLst/>
              <a:gdLst>
                <a:gd name="connsiteX0" fmla="*/ 244283 w 324418"/>
                <a:gd name="connsiteY0" fmla="*/ 603947 h 603947"/>
                <a:gd name="connsiteX1" fmla="*/ 56870 w 324418"/>
                <a:gd name="connsiteY1" fmla="*/ 242721 h 603947"/>
                <a:gd name="connsiteX2" fmla="*/ 0 w 324418"/>
                <a:gd name="connsiteY2" fmla="*/ 31413 h 603947"/>
                <a:gd name="connsiteX3" fmla="*/ 31020 w 324418"/>
                <a:gd name="connsiteY3" fmla="*/ 7504 h 603947"/>
                <a:gd name="connsiteX4" fmla="*/ 40068 w 324418"/>
                <a:gd name="connsiteY4" fmla="*/ 4273 h 603947"/>
                <a:gd name="connsiteX5" fmla="*/ 124727 w 324418"/>
                <a:gd name="connsiteY5" fmla="*/ 42399 h 603947"/>
                <a:gd name="connsiteX6" fmla="*/ 324419 w 324418"/>
                <a:gd name="connsiteY6" fmla="*/ 454675 h 603947"/>
                <a:gd name="connsiteX7" fmla="*/ 244283 w 324418"/>
                <a:gd name="connsiteY7" fmla="*/ 603947 h 60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418" h="603947">
                  <a:moveTo>
                    <a:pt x="244283" y="603947"/>
                  </a:moveTo>
                  <a:lnTo>
                    <a:pt x="56870" y="242721"/>
                  </a:lnTo>
                  <a:lnTo>
                    <a:pt x="0" y="31413"/>
                  </a:lnTo>
                  <a:cubicBezTo>
                    <a:pt x="7109" y="21074"/>
                    <a:pt x="18095" y="12674"/>
                    <a:pt x="31020" y="7504"/>
                  </a:cubicBezTo>
                  <a:lnTo>
                    <a:pt x="40068" y="4273"/>
                  </a:lnTo>
                  <a:cubicBezTo>
                    <a:pt x="74319" y="-8651"/>
                    <a:pt x="111802" y="8796"/>
                    <a:pt x="124727" y="42399"/>
                  </a:cubicBezTo>
                  <a:lnTo>
                    <a:pt x="324419" y="454675"/>
                  </a:lnTo>
                  <a:lnTo>
                    <a:pt x="244283" y="603947"/>
                  </a:lnTo>
                  <a:close/>
                </a:path>
              </a:pathLst>
            </a:custGeom>
            <a:solidFill>
              <a:srgbClr val="284E9D"/>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D3B7B61E-5AE5-5335-0023-2118C9CF3A6D}"/>
                </a:ext>
              </a:extLst>
            </p:cNvPr>
            <p:cNvSpPr/>
            <p:nvPr/>
          </p:nvSpPr>
          <p:spPr>
            <a:xfrm>
              <a:off x="7682812" y="2009658"/>
              <a:ext cx="35732" cy="122132"/>
            </a:xfrm>
            <a:custGeom>
              <a:avLst/>
              <a:gdLst>
                <a:gd name="connsiteX0" fmla="*/ 28288 w 35732"/>
                <a:gd name="connsiteY0" fmla="*/ 122132 h 122132"/>
                <a:gd name="connsiteX1" fmla="*/ 34104 w 35732"/>
                <a:gd name="connsiteY1" fmla="*/ 68497 h 122132"/>
                <a:gd name="connsiteX2" fmla="*/ 1145 w 35732"/>
                <a:gd name="connsiteY2" fmla="*/ 0 h 122132"/>
                <a:gd name="connsiteX3" fmla="*/ 7607 w 35732"/>
                <a:gd name="connsiteY3" fmla="*/ 45234 h 122132"/>
                <a:gd name="connsiteX4" fmla="*/ 28288 w 35732"/>
                <a:gd name="connsiteY4" fmla="*/ 122132 h 12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32" h="122132">
                  <a:moveTo>
                    <a:pt x="28288" y="122132"/>
                  </a:moveTo>
                  <a:cubicBezTo>
                    <a:pt x="28288" y="122132"/>
                    <a:pt x="39920" y="86591"/>
                    <a:pt x="34104" y="68497"/>
                  </a:cubicBezTo>
                  <a:cubicBezTo>
                    <a:pt x="30226" y="56220"/>
                    <a:pt x="1145" y="0"/>
                    <a:pt x="1145" y="0"/>
                  </a:cubicBezTo>
                  <a:cubicBezTo>
                    <a:pt x="1145" y="0"/>
                    <a:pt x="-4025" y="22617"/>
                    <a:pt x="7607" y="45234"/>
                  </a:cubicBezTo>
                  <a:cubicBezTo>
                    <a:pt x="24410" y="78190"/>
                    <a:pt x="28288" y="122132"/>
                    <a:pt x="28288" y="122132"/>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2" name="Freeform: Shape 41">
              <a:extLst>
                <a:ext uri="{FF2B5EF4-FFF2-40B4-BE49-F238E27FC236}">
                  <a16:creationId xmlns:a16="http://schemas.microsoft.com/office/drawing/2014/main" id="{154FCDE1-939A-6CE1-3C27-8857C36FA8C3}"/>
                </a:ext>
              </a:extLst>
            </p:cNvPr>
            <p:cNvSpPr/>
            <p:nvPr/>
          </p:nvSpPr>
          <p:spPr>
            <a:xfrm>
              <a:off x="7678787" y="2108527"/>
              <a:ext cx="21613" cy="72374"/>
            </a:xfrm>
            <a:custGeom>
              <a:avLst/>
              <a:gdLst>
                <a:gd name="connsiteX0" fmla="*/ 15510 w 21613"/>
                <a:gd name="connsiteY0" fmla="*/ 14863 h 72374"/>
                <a:gd name="connsiteX1" fmla="*/ 1293 w 21613"/>
                <a:gd name="connsiteY1" fmla="*/ 14216 h 72374"/>
                <a:gd name="connsiteX2" fmla="*/ 2585 w 21613"/>
                <a:gd name="connsiteY2" fmla="*/ 23909 h 72374"/>
                <a:gd name="connsiteX3" fmla="*/ 0 w 21613"/>
                <a:gd name="connsiteY3" fmla="*/ 72374 h 72374"/>
                <a:gd name="connsiteX4" fmla="*/ 12925 w 21613"/>
                <a:gd name="connsiteY4" fmla="*/ 34249 h 72374"/>
                <a:gd name="connsiteX5" fmla="*/ 21326 w 21613"/>
                <a:gd name="connsiteY5" fmla="*/ 5816 h 72374"/>
                <a:gd name="connsiteX6" fmla="*/ 21326 w 21613"/>
                <a:gd name="connsiteY6" fmla="*/ 0 h 72374"/>
                <a:gd name="connsiteX7" fmla="*/ 15510 w 21613"/>
                <a:gd name="connsiteY7" fmla="*/ 14863 h 7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3" h="72374">
                  <a:moveTo>
                    <a:pt x="15510" y="14863"/>
                  </a:moveTo>
                  <a:cubicBezTo>
                    <a:pt x="15510" y="14863"/>
                    <a:pt x="5170" y="17447"/>
                    <a:pt x="1293" y="14216"/>
                  </a:cubicBezTo>
                  <a:cubicBezTo>
                    <a:pt x="1293" y="17447"/>
                    <a:pt x="1939" y="21325"/>
                    <a:pt x="2585" y="23909"/>
                  </a:cubicBezTo>
                  <a:cubicBezTo>
                    <a:pt x="3231" y="30371"/>
                    <a:pt x="0" y="72374"/>
                    <a:pt x="0" y="72374"/>
                  </a:cubicBezTo>
                  <a:cubicBezTo>
                    <a:pt x="0" y="72374"/>
                    <a:pt x="8401" y="42649"/>
                    <a:pt x="12925" y="34249"/>
                  </a:cubicBezTo>
                  <a:cubicBezTo>
                    <a:pt x="15510" y="29079"/>
                    <a:pt x="18741" y="16155"/>
                    <a:pt x="21326" y="5816"/>
                  </a:cubicBezTo>
                  <a:cubicBezTo>
                    <a:pt x="21973" y="4523"/>
                    <a:pt x="21326" y="1939"/>
                    <a:pt x="21326" y="0"/>
                  </a:cubicBezTo>
                  <a:lnTo>
                    <a:pt x="15510" y="14863"/>
                  </a:ln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D51E5E94-C539-7FD1-7AC9-959437BEB20F}"/>
                </a:ext>
              </a:extLst>
            </p:cNvPr>
            <p:cNvSpPr/>
            <p:nvPr/>
          </p:nvSpPr>
          <p:spPr>
            <a:xfrm>
              <a:off x="7666483" y="2062647"/>
              <a:ext cx="25229" cy="101298"/>
            </a:xfrm>
            <a:custGeom>
              <a:avLst/>
              <a:gdLst>
                <a:gd name="connsiteX0" fmla="*/ 15536 w 25229"/>
                <a:gd name="connsiteY0" fmla="*/ 51050 h 101298"/>
                <a:gd name="connsiteX1" fmla="*/ 17475 w 25229"/>
                <a:gd name="connsiteY1" fmla="*/ 0 h 101298"/>
                <a:gd name="connsiteX2" fmla="*/ 5842 w 25229"/>
                <a:gd name="connsiteY2" fmla="*/ 36187 h 101298"/>
                <a:gd name="connsiteX3" fmla="*/ 26 w 25229"/>
                <a:gd name="connsiteY3" fmla="*/ 69790 h 101298"/>
                <a:gd name="connsiteX4" fmla="*/ 14890 w 25229"/>
                <a:gd name="connsiteY4" fmla="*/ 100807 h 101298"/>
                <a:gd name="connsiteX5" fmla="*/ 25230 w 25229"/>
                <a:gd name="connsiteY5" fmla="*/ 60743 h 101298"/>
                <a:gd name="connsiteX6" fmla="*/ 15536 w 25229"/>
                <a:gd name="connsiteY6" fmla="*/ 51050 h 10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9" h="101298">
                  <a:moveTo>
                    <a:pt x="15536" y="51050"/>
                  </a:moveTo>
                  <a:cubicBezTo>
                    <a:pt x="24583" y="19386"/>
                    <a:pt x="21352" y="5816"/>
                    <a:pt x="17475" y="0"/>
                  </a:cubicBezTo>
                  <a:cubicBezTo>
                    <a:pt x="15536" y="7754"/>
                    <a:pt x="11658" y="19386"/>
                    <a:pt x="5842" y="36187"/>
                  </a:cubicBezTo>
                  <a:cubicBezTo>
                    <a:pt x="3903" y="42003"/>
                    <a:pt x="1965" y="54281"/>
                    <a:pt x="26" y="69790"/>
                  </a:cubicBezTo>
                  <a:cubicBezTo>
                    <a:pt x="-620" y="72374"/>
                    <a:pt x="11012" y="75605"/>
                    <a:pt x="14890" y="100807"/>
                  </a:cubicBezTo>
                  <a:cubicBezTo>
                    <a:pt x="15536" y="105331"/>
                    <a:pt x="23937" y="77544"/>
                    <a:pt x="25230" y="60743"/>
                  </a:cubicBezTo>
                  <a:cubicBezTo>
                    <a:pt x="21352" y="60743"/>
                    <a:pt x="12305" y="60097"/>
                    <a:pt x="15536" y="51050"/>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Freeform: Shape 43">
              <a:extLst>
                <a:ext uri="{FF2B5EF4-FFF2-40B4-BE49-F238E27FC236}">
                  <a16:creationId xmlns:a16="http://schemas.microsoft.com/office/drawing/2014/main" id="{650F8897-C626-0E72-2D51-68F6573DEA48}"/>
                </a:ext>
              </a:extLst>
            </p:cNvPr>
            <p:cNvSpPr/>
            <p:nvPr/>
          </p:nvSpPr>
          <p:spPr>
            <a:xfrm>
              <a:off x="6606008" y="2242290"/>
              <a:ext cx="544790" cy="604197"/>
            </a:xfrm>
            <a:custGeom>
              <a:avLst/>
              <a:gdLst>
                <a:gd name="connsiteX0" fmla="*/ 431697 w 544790"/>
                <a:gd name="connsiteY0" fmla="*/ 43296 h 604197"/>
                <a:gd name="connsiteX1" fmla="*/ 0 w 544790"/>
                <a:gd name="connsiteY1" fmla="*/ 0 h 604197"/>
                <a:gd name="connsiteX2" fmla="*/ 147346 w 544790"/>
                <a:gd name="connsiteY2" fmla="*/ 562195 h 604197"/>
                <a:gd name="connsiteX3" fmla="*/ 544791 w 544790"/>
                <a:gd name="connsiteY3" fmla="*/ 604198 h 604197"/>
              </a:gdLst>
              <a:ahLst/>
              <a:cxnLst>
                <a:cxn ang="0">
                  <a:pos x="connsiteX0" y="connsiteY0"/>
                </a:cxn>
                <a:cxn ang="0">
                  <a:pos x="connsiteX1" y="connsiteY1"/>
                </a:cxn>
                <a:cxn ang="0">
                  <a:pos x="connsiteX2" y="connsiteY2"/>
                </a:cxn>
                <a:cxn ang="0">
                  <a:pos x="connsiteX3" y="connsiteY3"/>
                </a:cxn>
              </a:cxnLst>
              <a:rect l="l" t="t" r="r" b="b"/>
              <a:pathLst>
                <a:path w="544790" h="604197">
                  <a:moveTo>
                    <a:pt x="431697" y="43296"/>
                  </a:moveTo>
                  <a:lnTo>
                    <a:pt x="0" y="0"/>
                  </a:lnTo>
                  <a:lnTo>
                    <a:pt x="147346" y="562195"/>
                  </a:lnTo>
                  <a:lnTo>
                    <a:pt x="544791" y="604198"/>
                  </a:lnTo>
                  <a:close/>
                </a:path>
              </a:pathLst>
            </a:custGeom>
            <a:solidFill>
              <a:srgbClr val="A7BFD3"/>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5" name="Freeform: Shape 44">
              <a:extLst>
                <a:ext uri="{FF2B5EF4-FFF2-40B4-BE49-F238E27FC236}">
                  <a16:creationId xmlns:a16="http://schemas.microsoft.com/office/drawing/2014/main" id="{D53EAFF3-DBAD-F3D0-07DD-EB4D51EBA139}"/>
                </a:ext>
              </a:extLst>
            </p:cNvPr>
            <p:cNvSpPr/>
            <p:nvPr/>
          </p:nvSpPr>
          <p:spPr>
            <a:xfrm>
              <a:off x="6882804" y="2281062"/>
              <a:ext cx="109016" cy="96283"/>
            </a:xfrm>
            <a:custGeom>
              <a:avLst/>
              <a:gdLst>
                <a:gd name="connsiteX0" fmla="*/ 7555 w 109016"/>
                <a:gd name="connsiteY0" fmla="*/ 96284 h 96283"/>
                <a:gd name="connsiteX1" fmla="*/ 1093 w 109016"/>
                <a:gd name="connsiteY1" fmla="*/ 80775 h 96283"/>
                <a:gd name="connsiteX2" fmla="*/ 43099 w 109016"/>
                <a:gd name="connsiteY2" fmla="*/ 37480 h 96283"/>
                <a:gd name="connsiteX3" fmla="*/ 109017 w 109016"/>
                <a:gd name="connsiteY3" fmla="*/ 0 h 96283"/>
                <a:gd name="connsiteX4" fmla="*/ 77997 w 109016"/>
                <a:gd name="connsiteY4" fmla="*/ 33603 h 96283"/>
                <a:gd name="connsiteX5" fmla="*/ 7555 w 109016"/>
                <a:gd name="connsiteY5" fmla="*/ 96284 h 96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16" h="96283">
                  <a:moveTo>
                    <a:pt x="7555" y="96284"/>
                  </a:moveTo>
                  <a:cubicBezTo>
                    <a:pt x="7555" y="96284"/>
                    <a:pt x="-3431" y="89822"/>
                    <a:pt x="1093" y="80775"/>
                  </a:cubicBezTo>
                  <a:cubicBezTo>
                    <a:pt x="8201" y="65913"/>
                    <a:pt x="33405" y="44588"/>
                    <a:pt x="43099" y="37480"/>
                  </a:cubicBezTo>
                  <a:cubicBezTo>
                    <a:pt x="53439" y="29725"/>
                    <a:pt x="109017" y="0"/>
                    <a:pt x="109017" y="0"/>
                  </a:cubicBezTo>
                  <a:cubicBezTo>
                    <a:pt x="109017" y="0"/>
                    <a:pt x="100615" y="21971"/>
                    <a:pt x="77997" y="33603"/>
                  </a:cubicBezTo>
                  <a:cubicBezTo>
                    <a:pt x="45038" y="51050"/>
                    <a:pt x="7555" y="96284"/>
                    <a:pt x="7555" y="96284"/>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8" name="Freeform: Shape 47">
              <a:extLst>
                <a:ext uri="{FF2B5EF4-FFF2-40B4-BE49-F238E27FC236}">
                  <a16:creationId xmlns:a16="http://schemas.microsoft.com/office/drawing/2014/main" id="{EA731506-F8BA-F328-B15B-BA3600925AA7}"/>
                </a:ext>
              </a:extLst>
            </p:cNvPr>
            <p:cNvSpPr/>
            <p:nvPr/>
          </p:nvSpPr>
          <p:spPr>
            <a:xfrm>
              <a:off x="6875162" y="2310142"/>
              <a:ext cx="130876" cy="83524"/>
            </a:xfrm>
            <a:custGeom>
              <a:avLst/>
              <a:gdLst>
                <a:gd name="connsiteX0" fmla="*/ 21660 w 130876"/>
                <a:gd name="connsiteY0" fmla="*/ 61389 h 83524"/>
                <a:gd name="connsiteX1" fmla="*/ 90809 w 130876"/>
                <a:gd name="connsiteY1" fmla="*/ 23910 h 83524"/>
                <a:gd name="connsiteX2" fmla="*/ 130876 w 130876"/>
                <a:gd name="connsiteY2" fmla="*/ 0 h 83524"/>
                <a:gd name="connsiteX3" fmla="*/ 63020 w 130876"/>
                <a:gd name="connsiteY3" fmla="*/ 14863 h 83524"/>
                <a:gd name="connsiteX4" fmla="*/ 24891 w 130876"/>
                <a:gd name="connsiteY4" fmla="*/ 32310 h 83524"/>
                <a:gd name="connsiteX5" fmla="*/ 21660 w 130876"/>
                <a:gd name="connsiteY5" fmla="*/ 61389 h 8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76" h="83524">
                  <a:moveTo>
                    <a:pt x="21660" y="61389"/>
                  </a:moveTo>
                  <a:cubicBezTo>
                    <a:pt x="33292" y="40711"/>
                    <a:pt x="57850" y="29725"/>
                    <a:pt x="90809" y="23910"/>
                  </a:cubicBezTo>
                  <a:cubicBezTo>
                    <a:pt x="121829" y="18094"/>
                    <a:pt x="130876" y="0"/>
                    <a:pt x="130876" y="0"/>
                  </a:cubicBezTo>
                  <a:cubicBezTo>
                    <a:pt x="130876" y="0"/>
                    <a:pt x="110842" y="1292"/>
                    <a:pt x="63020" y="14863"/>
                  </a:cubicBezTo>
                  <a:cubicBezTo>
                    <a:pt x="50095" y="18740"/>
                    <a:pt x="35877" y="23910"/>
                    <a:pt x="24891" y="32310"/>
                  </a:cubicBezTo>
                  <a:cubicBezTo>
                    <a:pt x="-8068" y="57512"/>
                    <a:pt x="-7422" y="115024"/>
                    <a:pt x="21660" y="61389"/>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9" name="Freeform: Shape 48">
              <a:extLst>
                <a:ext uri="{FF2B5EF4-FFF2-40B4-BE49-F238E27FC236}">
                  <a16:creationId xmlns:a16="http://schemas.microsoft.com/office/drawing/2014/main" id="{4BEA21D6-7D48-F0C4-14A9-FEE0286DC525}"/>
                </a:ext>
              </a:extLst>
            </p:cNvPr>
            <p:cNvSpPr/>
            <p:nvPr/>
          </p:nvSpPr>
          <p:spPr>
            <a:xfrm>
              <a:off x="6681601" y="2352145"/>
              <a:ext cx="270798" cy="334085"/>
            </a:xfrm>
            <a:custGeom>
              <a:avLst/>
              <a:gdLst>
                <a:gd name="connsiteX0" fmla="*/ 236547 w 270798"/>
                <a:gd name="connsiteY0" fmla="*/ 4523 h 334085"/>
                <a:gd name="connsiteX1" fmla="*/ 225561 w 270798"/>
                <a:gd name="connsiteY1" fmla="*/ 0 h 334085"/>
                <a:gd name="connsiteX2" fmla="*/ 188725 w 270798"/>
                <a:gd name="connsiteY2" fmla="*/ 17448 h 334085"/>
                <a:gd name="connsiteX3" fmla="*/ 130562 w 270798"/>
                <a:gd name="connsiteY3" fmla="*/ 100807 h 334085"/>
                <a:gd name="connsiteX4" fmla="*/ 19 w 270798"/>
                <a:gd name="connsiteY4" fmla="*/ 307592 h 334085"/>
                <a:gd name="connsiteX5" fmla="*/ 63998 w 270798"/>
                <a:gd name="connsiteY5" fmla="*/ 334086 h 334085"/>
                <a:gd name="connsiteX6" fmla="*/ 150596 w 270798"/>
                <a:gd name="connsiteY6" fmla="*/ 147980 h 334085"/>
                <a:gd name="connsiteX7" fmla="*/ 242364 w 270798"/>
                <a:gd name="connsiteY7" fmla="*/ 51050 h 334085"/>
                <a:gd name="connsiteX8" fmla="*/ 270799 w 270798"/>
                <a:gd name="connsiteY8" fmla="*/ 13570 h 334085"/>
                <a:gd name="connsiteX9" fmla="*/ 225561 w 270798"/>
                <a:gd name="connsiteY9" fmla="*/ 43942 h 334085"/>
                <a:gd name="connsiteX10" fmla="*/ 210697 w 270798"/>
                <a:gd name="connsiteY10" fmla="*/ 39418 h 334085"/>
                <a:gd name="connsiteX11" fmla="*/ 236547 w 270798"/>
                <a:gd name="connsiteY11" fmla="*/ 4523 h 33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798" h="334085">
                  <a:moveTo>
                    <a:pt x="236547" y="4523"/>
                  </a:moveTo>
                  <a:lnTo>
                    <a:pt x="225561" y="0"/>
                  </a:lnTo>
                  <a:lnTo>
                    <a:pt x="188725" y="17448"/>
                  </a:lnTo>
                  <a:cubicBezTo>
                    <a:pt x="188725" y="17448"/>
                    <a:pt x="140902" y="73667"/>
                    <a:pt x="130562" y="100807"/>
                  </a:cubicBezTo>
                  <a:cubicBezTo>
                    <a:pt x="120222" y="128594"/>
                    <a:pt x="665" y="294021"/>
                    <a:pt x="19" y="307592"/>
                  </a:cubicBezTo>
                  <a:cubicBezTo>
                    <a:pt x="-1274" y="332147"/>
                    <a:pt x="63998" y="334086"/>
                    <a:pt x="63998" y="334086"/>
                  </a:cubicBezTo>
                  <a:cubicBezTo>
                    <a:pt x="63998" y="334086"/>
                    <a:pt x="125392" y="187398"/>
                    <a:pt x="150596" y="147980"/>
                  </a:cubicBezTo>
                  <a:cubicBezTo>
                    <a:pt x="175800" y="109208"/>
                    <a:pt x="231377" y="65913"/>
                    <a:pt x="242364" y="51050"/>
                  </a:cubicBezTo>
                  <a:cubicBezTo>
                    <a:pt x="260459" y="25848"/>
                    <a:pt x="270799" y="13570"/>
                    <a:pt x="270799" y="13570"/>
                  </a:cubicBezTo>
                  <a:cubicBezTo>
                    <a:pt x="270799" y="13570"/>
                    <a:pt x="255935" y="5816"/>
                    <a:pt x="225561" y="43942"/>
                  </a:cubicBezTo>
                  <a:cubicBezTo>
                    <a:pt x="217160" y="54281"/>
                    <a:pt x="210697" y="39418"/>
                    <a:pt x="210697" y="39418"/>
                  </a:cubicBezTo>
                  <a:lnTo>
                    <a:pt x="236547" y="4523"/>
                  </a:ln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id="{C46D47B2-CC32-4FAC-DC47-F861F5DDD71E}"/>
                </a:ext>
              </a:extLst>
            </p:cNvPr>
            <p:cNvSpPr/>
            <p:nvPr/>
          </p:nvSpPr>
          <p:spPr>
            <a:xfrm>
              <a:off x="6874849" y="2335343"/>
              <a:ext cx="115679" cy="48465"/>
            </a:xfrm>
            <a:custGeom>
              <a:avLst/>
              <a:gdLst>
                <a:gd name="connsiteX0" fmla="*/ 0 w 115679"/>
                <a:gd name="connsiteY0" fmla="*/ 48465 h 48465"/>
                <a:gd name="connsiteX1" fmla="*/ 40714 w 115679"/>
                <a:gd name="connsiteY1" fmla="*/ 12924 h 48465"/>
                <a:gd name="connsiteX2" fmla="*/ 115679 w 115679"/>
                <a:gd name="connsiteY2" fmla="*/ 0 h 48465"/>
                <a:gd name="connsiteX3" fmla="*/ 74965 w 115679"/>
                <a:gd name="connsiteY3" fmla="*/ 20679 h 48465"/>
                <a:gd name="connsiteX4" fmla="*/ 0 w 115679"/>
                <a:gd name="connsiteY4" fmla="*/ 48465 h 48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79" h="48465">
                  <a:moveTo>
                    <a:pt x="0" y="48465"/>
                  </a:moveTo>
                  <a:cubicBezTo>
                    <a:pt x="0" y="48465"/>
                    <a:pt x="22619" y="18740"/>
                    <a:pt x="40714" y="12924"/>
                  </a:cubicBezTo>
                  <a:cubicBezTo>
                    <a:pt x="52993" y="9047"/>
                    <a:pt x="115679" y="0"/>
                    <a:pt x="115679" y="0"/>
                  </a:cubicBezTo>
                  <a:cubicBezTo>
                    <a:pt x="115679" y="0"/>
                    <a:pt x="100169" y="17448"/>
                    <a:pt x="74965" y="20679"/>
                  </a:cubicBezTo>
                  <a:cubicBezTo>
                    <a:pt x="38775" y="26494"/>
                    <a:pt x="0" y="48465"/>
                    <a:pt x="0" y="48465"/>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2" name="Freeform: Shape 51">
              <a:extLst>
                <a:ext uri="{FF2B5EF4-FFF2-40B4-BE49-F238E27FC236}">
                  <a16:creationId xmlns:a16="http://schemas.microsoft.com/office/drawing/2014/main" id="{1DB9D466-785F-370E-C477-08F78163902D}"/>
                </a:ext>
              </a:extLst>
            </p:cNvPr>
            <p:cNvSpPr/>
            <p:nvPr/>
          </p:nvSpPr>
          <p:spPr>
            <a:xfrm>
              <a:off x="6854169" y="2379931"/>
              <a:ext cx="47822" cy="58804"/>
            </a:xfrm>
            <a:custGeom>
              <a:avLst/>
              <a:gdLst>
                <a:gd name="connsiteX0" fmla="*/ 37483 w 47822"/>
                <a:gd name="connsiteY0" fmla="*/ 12924 h 58804"/>
                <a:gd name="connsiteX1" fmla="*/ 46530 w 47822"/>
                <a:gd name="connsiteY1" fmla="*/ 23909 h 58804"/>
                <a:gd name="connsiteX2" fmla="*/ 38129 w 47822"/>
                <a:gd name="connsiteY2" fmla="*/ 28433 h 58804"/>
                <a:gd name="connsiteX3" fmla="*/ 0 w 47822"/>
                <a:gd name="connsiteY3" fmla="*/ 58804 h 58804"/>
                <a:gd name="connsiteX4" fmla="*/ 23911 w 47822"/>
                <a:gd name="connsiteY4" fmla="*/ 26494 h 58804"/>
                <a:gd name="connsiteX5" fmla="*/ 42653 w 47822"/>
                <a:gd name="connsiteY5" fmla="*/ 3231 h 58804"/>
                <a:gd name="connsiteX6" fmla="*/ 47823 w 47822"/>
                <a:gd name="connsiteY6" fmla="*/ 0 h 58804"/>
                <a:gd name="connsiteX7" fmla="*/ 37483 w 47822"/>
                <a:gd name="connsiteY7" fmla="*/ 12924 h 5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2" h="58804">
                  <a:moveTo>
                    <a:pt x="37483" y="12924"/>
                  </a:moveTo>
                  <a:cubicBezTo>
                    <a:pt x="37483" y="12924"/>
                    <a:pt x="41360" y="22617"/>
                    <a:pt x="46530" y="23909"/>
                  </a:cubicBezTo>
                  <a:cubicBezTo>
                    <a:pt x="43945" y="25848"/>
                    <a:pt x="40068" y="27140"/>
                    <a:pt x="38129" y="28433"/>
                  </a:cubicBezTo>
                  <a:cubicBezTo>
                    <a:pt x="32959" y="31664"/>
                    <a:pt x="0" y="58804"/>
                    <a:pt x="0" y="58804"/>
                  </a:cubicBezTo>
                  <a:cubicBezTo>
                    <a:pt x="0" y="58804"/>
                    <a:pt x="20034" y="34895"/>
                    <a:pt x="23911" y="26494"/>
                  </a:cubicBezTo>
                  <a:cubicBezTo>
                    <a:pt x="26496" y="21325"/>
                    <a:pt x="34898" y="11632"/>
                    <a:pt x="42653" y="3231"/>
                  </a:cubicBezTo>
                  <a:cubicBezTo>
                    <a:pt x="43299" y="1939"/>
                    <a:pt x="45884" y="1292"/>
                    <a:pt x="47823" y="0"/>
                  </a:cubicBezTo>
                  <a:lnTo>
                    <a:pt x="37483" y="12924"/>
                  </a:ln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3" name="Freeform: Shape 52">
              <a:extLst>
                <a:ext uri="{FF2B5EF4-FFF2-40B4-BE49-F238E27FC236}">
                  <a16:creationId xmlns:a16="http://schemas.microsoft.com/office/drawing/2014/main" id="{EBDF839F-80BE-C7A1-05B9-A95426D6F72C}"/>
                </a:ext>
              </a:extLst>
            </p:cNvPr>
            <p:cNvSpPr/>
            <p:nvPr/>
          </p:nvSpPr>
          <p:spPr>
            <a:xfrm>
              <a:off x="6866385" y="2366361"/>
              <a:ext cx="81490" cy="60859"/>
            </a:xfrm>
            <a:custGeom>
              <a:avLst/>
              <a:gdLst>
                <a:gd name="connsiteX0" fmla="*/ 40777 w 81490"/>
                <a:gd name="connsiteY0" fmla="*/ 31018 h 60859"/>
                <a:gd name="connsiteX1" fmla="*/ 81491 w 81490"/>
                <a:gd name="connsiteY1" fmla="*/ 0 h 60859"/>
                <a:gd name="connsiteX2" fmla="*/ 58872 w 81490"/>
                <a:gd name="connsiteY2" fmla="*/ 30371 h 60859"/>
                <a:gd name="connsiteX3" fmla="*/ 34961 w 81490"/>
                <a:gd name="connsiteY3" fmla="*/ 54927 h 60859"/>
                <a:gd name="connsiteX4" fmla="*/ 709 w 81490"/>
                <a:gd name="connsiteY4" fmla="*/ 60743 h 60859"/>
                <a:gd name="connsiteX5" fmla="*/ 27206 w 81490"/>
                <a:gd name="connsiteY5" fmla="*/ 29079 h 60859"/>
                <a:gd name="connsiteX6" fmla="*/ 40777 w 81490"/>
                <a:gd name="connsiteY6" fmla="*/ 31018 h 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90" h="60859">
                  <a:moveTo>
                    <a:pt x="40777" y="31018"/>
                  </a:moveTo>
                  <a:cubicBezTo>
                    <a:pt x="61457" y="5170"/>
                    <a:pt x="75028" y="646"/>
                    <a:pt x="81491" y="0"/>
                  </a:cubicBezTo>
                  <a:cubicBezTo>
                    <a:pt x="76321" y="5816"/>
                    <a:pt x="69212" y="16155"/>
                    <a:pt x="58872" y="30371"/>
                  </a:cubicBezTo>
                  <a:cubicBezTo>
                    <a:pt x="54995" y="35541"/>
                    <a:pt x="45947" y="43942"/>
                    <a:pt x="34961" y="54927"/>
                  </a:cubicBezTo>
                  <a:cubicBezTo>
                    <a:pt x="33022" y="56866"/>
                    <a:pt x="23974" y="49757"/>
                    <a:pt x="709" y="60743"/>
                  </a:cubicBezTo>
                  <a:cubicBezTo>
                    <a:pt x="-3814" y="62681"/>
                    <a:pt x="14281" y="40064"/>
                    <a:pt x="27206" y="29079"/>
                  </a:cubicBezTo>
                  <a:cubicBezTo>
                    <a:pt x="29144" y="32310"/>
                    <a:pt x="34314" y="38772"/>
                    <a:pt x="40777" y="31018"/>
                  </a:cubicBezTo>
                  <a:close/>
                </a:path>
              </a:pathLst>
            </a:custGeom>
            <a:solidFill>
              <a:srgbClr val="E3BC81"/>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9F61A677-4590-6972-09F4-C552139BC7AA}"/>
                </a:ext>
              </a:extLst>
            </p:cNvPr>
            <p:cNvSpPr/>
            <p:nvPr/>
          </p:nvSpPr>
          <p:spPr>
            <a:xfrm>
              <a:off x="6578077" y="2589300"/>
              <a:ext cx="186262" cy="231076"/>
            </a:xfrm>
            <a:custGeom>
              <a:avLst/>
              <a:gdLst>
                <a:gd name="connsiteX0" fmla="*/ 32455 w 186262"/>
                <a:gd name="connsiteY0" fmla="*/ 95638 h 231076"/>
                <a:gd name="connsiteX1" fmla="*/ 25992 w 186262"/>
                <a:gd name="connsiteY1" fmla="*/ 221647 h 231076"/>
                <a:gd name="connsiteX2" fmla="*/ 109359 w 186262"/>
                <a:gd name="connsiteY2" fmla="*/ 200969 h 231076"/>
                <a:gd name="connsiteX3" fmla="*/ 186263 w 186262"/>
                <a:gd name="connsiteY3" fmla="*/ 87237 h 231076"/>
                <a:gd name="connsiteX4" fmla="*/ 119699 w 186262"/>
                <a:gd name="connsiteY4" fmla="*/ 0 h 231076"/>
                <a:gd name="connsiteX5" fmla="*/ 32455 w 186262"/>
                <a:gd name="connsiteY5" fmla="*/ 95638 h 231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2" h="231076">
                  <a:moveTo>
                    <a:pt x="32455" y="95638"/>
                  </a:moveTo>
                  <a:cubicBezTo>
                    <a:pt x="32455" y="95638"/>
                    <a:pt x="-36048" y="187398"/>
                    <a:pt x="25992" y="221647"/>
                  </a:cubicBezTo>
                  <a:cubicBezTo>
                    <a:pt x="60890" y="241033"/>
                    <a:pt x="89325" y="228755"/>
                    <a:pt x="109359" y="200969"/>
                  </a:cubicBezTo>
                  <a:cubicBezTo>
                    <a:pt x="146841" y="148626"/>
                    <a:pt x="186263" y="87237"/>
                    <a:pt x="186263" y="87237"/>
                  </a:cubicBezTo>
                  <a:lnTo>
                    <a:pt x="119699" y="0"/>
                  </a:lnTo>
                  <a:lnTo>
                    <a:pt x="32455" y="95638"/>
                  </a:lnTo>
                  <a:close/>
                </a:path>
              </a:pathLst>
            </a:custGeom>
            <a:solidFill>
              <a:srgbClr val="284E9D"/>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67A07D30-CF9A-66FE-3684-1BEF65A1A391}"/>
                </a:ext>
              </a:extLst>
            </p:cNvPr>
            <p:cNvSpPr/>
            <p:nvPr/>
          </p:nvSpPr>
          <p:spPr>
            <a:xfrm>
              <a:off x="7346518" y="2374762"/>
              <a:ext cx="276920" cy="434807"/>
            </a:xfrm>
            <a:custGeom>
              <a:avLst/>
              <a:gdLst>
                <a:gd name="connsiteX0" fmla="*/ 201726 w 276920"/>
                <a:gd name="connsiteY0" fmla="*/ 0 h 434807"/>
                <a:gd name="connsiteX1" fmla="*/ 276045 w 276920"/>
                <a:gd name="connsiteY1" fmla="*/ 74313 h 434807"/>
                <a:gd name="connsiteX2" fmla="*/ 100911 w 276920"/>
                <a:gd name="connsiteY2" fmla="*/ 429724 h 434807"/>
                <a:gd name="connsiteX3" fmla="*/ 95 w 276920"/>
                <a:gd name="connsiteY3" fmla="*/ 350241 h 434807"/>
                <a:gd name="connsiteX4" fmla="*/ 201726 w 276920"/>
                <a:gd name="connsiteY4" fmla="*/ 0 h 434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920" h="434807">
                  <a:moveTo>
                    <a:pt x="201726" y="0"/>
                  </a:moveTo>
                  <a:cubicBezTo>
                    <a:pt x="201726" y="0"/>
                    <a:pt x="286385" y="36834"/>
                    <a:pt x="276045" y="74313"/>
                  </a:cubicBezTo>
                  <a:cubicBezTo>
                    <a:pt x="265705" y="111147"/>
                    <a:pt x="164890" y="403229"/>
                    <a:pt x="100911" y="429724"/>
                  </a:cubicBezTo>
                  <a:cubicBezTo>
                    <a:pt x="37578" y="456218"/>
                    <a:pt x="5265" y="371565"/>
                    <a:pt x="95" y="350241"/>
                  </a:cubicBezTo>
                  <a:cubicBezTo>
                    <a:pt x="-5075" y="328916"/>
                    <a:pt x="201726" y="0"/>
                    <a:pt x="201726" y="0"/>
                  </a:cubicBezTo>
                  <a:close/>
                </a:path>
              </a:pathLst>
            </a:custGeom>
            <a:solidFill>
              <a:srgbClr val="284E9D"/>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0C4F968B-B00C-C186-D0EF-8363C75D301A}"/>
                </a:ext>
              </a:extLst>
            </p:cNvPr>
            <p:cNvSpPr/>
            <p:nvPr/>
          </p:nvSpPr>
          <p:spPr>
            <a:xfrm>
              <a:off x="6726521" y="1639385"/>
              <a:ext cx="355778" cy="189846"/>
            </a:xfrm>
            <a:custGeom>
              <a:avLst/>
              <a:gdLst>
                <a:gd name="connsiteX0" fmla="*/ 247851 w 355778"/>
                <a:gd name="connsiteY0" fmla="*/ 78836 h 189846"/>
                <a:gd name="connsiteX1" fmla="*/ 191627 w 355778"/>
                <a:gd name="connsiteY1" fmla="*/ 135702 h 189846"/>
                <a:gd name="connsiteX2" fmla="*/ 219416 w 355778"/>
                <a:gd name="connsiteY2" fmla="*/ 78836 h 189846"/>
                <a:gd name="connsiteX3" fmla="*/ 22955 w 355778"/>
                <a:gd name="connsiteY3" fmla="*/ 182229 h 189846"/>
                <a:gd name="connsiteX4" fmla="*/ 44282 w 355778"/>
                <a:gd name="connsiteY4" fmla="*/ 31664 h 189846"/>
                <a:gd name="connsiteX5" fmla="*/ 276286 w 355778"/>
                <a:gd name="connsiteY5" fmla="*/ 0 h 189846"/>
                <a:gd name="connsiteX6" fmla="*/ 355775 w 355778"/>
                <a:gd name="connsiteY6" fmla="*/ 78836 h 189846"/>
                <a:gd name="connsiteX7" fmla="*/ 355775 w 355778"/>
                <a:gd name="connsiteY7" fmla="*/ 176413 h 189846"/>
                <a:gd name="connsiteX8" fmla="*/ 247851 w 355778"/>
                <a:gd name="connsiteY8" fmla="*/ 78836 h 18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778" h="189846">
                  <a:moveTo>
                    <a:pt x="247851" y="78836"/>
                  </a:moveTo>
                  <a:cubicBezTo>
                    <a:pt x="247851" y="78836"/>
                    <a:pt x="229110" y="137641"/>
                    <a:pt x="191627" y="135702"/>
                  </a:cubicBezTo>
                  <a:cubicBezTo>
                    <a:pt x="191627" y="135702"/>
                    <a:pt x="215539" y="113731"/>
                    <a:pt x="219416" y="78836"/>
                  </a:cubicBezTo>
                  <a:cubicBezTo>
                    <a:pt x="219416" y="78836"/>
                    <a:pt x="84996" y="224232"/>
                    <a:pt x="22955" y="182229"/>
                  </a:cubicBezTo>
                  <a:cubicBezTo>
                    <a:pt x="-39085" y="140226"/>
                    <a:pt x="44282" y="31664"/>
                    <a:pt x="44282" y="31664"/>
                  </a:cubicBezTo>
                  <a:lnTo>
                    <a:pt x="276286" y="0"/>
                  </a:lnTo>
                  <a:lnTo>
                    <a:pt x="355775" y="78836"/>
                  </a:lnTo>
                  <a:lnTo>
                    <a:pt x="355775" y="176413"/>
                  </a:lnTo>
                  <a:cubicBezTo>
                    <a:pt x="356422" y="176413"/>
                    <a:pt x="247851" y="174474"/>
                    <a:pt x="247851" y="78836"/>
                  </a:cubicBezTo>
                  <a:close/>
                </a:path>
              </a:pathLst>
            </a:custGeom>
            <a:solidFill>
              <a:srgbClr val="3487C8"/>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558E894E-DEF9-BA5C-C950-2C9DD8B211B6}"/>
                </a:ext>
              </a:extLst>
            </p:cNvPr>
            <p:cNvSpPr/>
            <p:nvPr/>
          </p:nvSpPr>
          <p:spPr>
            <a:xfrm>
              <a:off x="5943600" y="514350"/>
              <a:ext cx="6462" cy="6462"/>
            </a:xfrm>
            <a:custGeom>
              <a:avLst/>
              <a:gdLst/>
              <a:ahLst/>
              <a:cxnLst/>
              <a:rect l="l" t="t" r="r" b="b"/>
              <a:pathLst>
                <a:path w="6462" h="6462"/>
              </a:pathLst>
            </a:custGeom>
            <a:solidFill>
              <a:srgbClr val="202A53"/>
            </a:solidFill>
            <a:ln w="64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F08353EF-FDBE-F534-AB44-7E7E92348558}"/>
              </a:ext>
            </a:extLst>
          </p:cNvPr>
          <p:cNvSpPr txBox="1"/>
          <p:nvPr/>
        </p:nvSpPr>
        <p:spPr>
          <a:xfrm>
            <a:off x="609600" y="3296101"/>
            <a:ext cx="5028038"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Emoji" panose="020B0502040204020203" pitchFamily="34" charset="0"/>
                <a:ea typeface="Segoe UI Emoji" panose="020B0502040204020203" pitchFamily="34" charset="0"/>
                <a:cs typeface="+mn-cs"/>
              </a:rPr>
              <a:t>FIGMA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Emoji" panose="020B0502040204020203" pitchFamily="34" charset="0"/>
                <a:ea typeface="Segoe UI Emoj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chemeClr val="accent5">
                    <a:lumMod val="75000"/>
                    <a:lumOff val="25000"/>
                  </a:schemeClr>
                </a:solidFill>
                <a:effectLst/>
                <a:uLnTx/>
                <a:uFillTx/>
                <a:latin typeface="Segoe UI Emoji" panose="020B0502040204020203" pitchFamily="34" charset="0"/>
                <a:ea typeface="Segoe UI Emoji" panose="020B0502040204020203" pitchFamily="34" charset="0"/>
                <a:cs typeface="+mn-cs"/>
              </a:rPr>
              <a:t>https://www.figma.com/file/7pfd2EaTsNFMJ2xCnUk2df/DSW-APP?type=design&amp;node-id=0%3A1&amp;mode=design&amp;t=Oh9kl1QjYxO41MkN-1</a:t>
            </a:r>
          </a:p>
        </p:txBody>
      </p:sp>
    </p:spTree>
    <p:extLst>
      <p:ext uri="{BB962C8B-B14F-4D97-AF65-F5344CB8AC3E}">
        <p14:creationId xmlns:p14="http://schemas.microsoft.com/office/powerpoint/2010/main" val="121131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599BBD6-C405-5C4C-AA4F-83CBAB889F5C}"/>
              </a:ext>
            </a:extLst>
          </p:cNvPr>
          <p:cNvSpPr txBox="1"/>
          <p:nvPr/>
        </p:nvSpPr>
        <p:spPr>
          <a:xfrm>
            <a:off x="810872" y="2242656"/>
            <a:ext cx="4164591" cy="1477328"/>
          </a:xfrm>
          <a:prstGeom prst="rect">
            <a:avLst/>
          </a:prstGeom>
          <a:noFill/>
        </p:spPr>
        <p:txBody>
          <a:bodyPr wrap="square" lIns="0" tIns="0" rIns="0" bIns="0" rtlCol="0">
            <a:spAutoFit/>
          </a:bodyPr>
          <a:lstStyle/>
          <a:p>
            <a:r>
              <a:rPr lang="en-US" sz="4800" b="1" dirty="0">
                <a:solidFill>
                  <a:schemeClr val="accent2"/>
                </a:solidFill>
                <a:latin typeface="Segoe UI" panose="020B0502040204020203" pitchFamily="34" charset="0"/>
                <a:cs typeface="Segoe UI" panose="020B0502040204020203" pitchFamily="34" charset="0"/>
              </a:rPr>
              <a:t>Mind-</a:t>
            </a:r>
          </a:p>
          <a:p>
            <a:r>
              <a:rPr lang="en-US" sz="4800" b="1" dirty="0">
                <a:solidFill>
                  <a:schemeClr val="accent2"/>
                </a:solidFill>
                <a:latin typeface="Segoe UI" panose="020B0502040204020203" pitchFamily="34" charset="0"/>
                <a:cs typeface="Segoe UI" panose="020B0502040204020203" pitchFamily="34" charset="0"/>
              </a:rPr>
              <a:t>Mapping</a:t>
            </a:r>
          </a:p>
        </p:txBody>
      </p:sp>
      <p:cxnSp>
        <p:nvCxnSpPr>
          <p:cNvPr id="7" name="Straight Connector 6">
            <a:extLst>
              <a:ext uri="{FF2B5EF4-FFF2-40B4-BE49-F238E27FC236}">
                <a16:creationId xmlns:a16="http://schemas.microsoft.com/office/drawing/2014/main" id="{F0AC4200-29A5-FC49-B7F8-4484F17FC815}"/>
              </a:ext>
            </a:extLst>
          </p:cNvPr>
          <p:cNvCxnSpPr>
            <a:cxnSpLocks/>
          </p:cNvCxnSpPr>
          <p:nvPr/>
        </p:nvCxnSpPr>
        <p:spPr>
          <a:xfrm>
            <a:off x="609600" y="2102956"/>
            <a:ext cx="533303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1FA9676A-FE9F-361E-63DB-77D5E1F04C5A}"/>
              </a:ext>
            </a:extLst>
          </p:cNvPr>
          <p:cNvSpPr/>
          <p:nvPr/>
        </p:nvSpPr>
        <p:spPr>
          <a:xfrm>
            <a:off x="5842499" y="516977"/>
            <a:ext cx="2693367" cy="3577123"/>
          </a:xfrm>
          <a:custGeom>
            <a:avLst/>
            <a:gdLst>
              <a:gd name="connsiteX0" fmla="*/ 1937726 w 2693367"/>
              <a:gd name="connsiteY0" fmla="*/ 4277 h 3577123"/>
              <a:gd name="connsiteX1" fmla="*/ 1615892 w 2693367"/>
              <a:gd name="connsiteY1" fmla="*/ 50804 h 3577123"/>
              <a:gd name="connsiteX2" fmla="*/ 1437526 w 2693367"/>
              <a:gd name="connsiteY2" fmla="*/ 324793 h 3577123"/>
              <a:gd name="connsiteX3" fmla="*/ 1502798 w 2693367"/>
              <a:gd name="connsiteY3" fmla="*/ 623984 h 3577123"/>
              <a:gd name="connsiteX4" fmla="*/ 1374840 w 2693367"/>
              <a:gd name="connsiteY4" fmla="*/ 916713 h 3577123"/>
              <a:gd name="connsiteX5" fmla="*/ 1102121 w 2693367"/>
              <a:gd name="connsiteY5" fmla="*/ 1077617 h 3577123"/>
              <a:gd name="connsiteX6" fmla="*/ 418386 w 2693367"/>
              <a:gd name="connsiteY6" fmla="*/ 1438197 h 3577123"/>
              <a:gd name="connsiteX7" fmla="*/ 1553 w 2693367"/>
              <a:gd name="connsiteY7" fmla="*/ 2448209 h 3577123"/>
              <a:gd name="connsiteX8" fmla="*/ 65532 w 2693367"/>
              <a:gd name="connsiteY8" fmla="*/ 2933506 h 3577123"/>
              <a:gd name="connsiteX9" fmla="*/ 372502 w 2693367"/>
              <a:gd name="connsiteY9" fmla="*/ 3285039 h 3577123"/>
              <a:gd name="connsiteX10" fmla="*/ 844267 w 2693367"/>
              <a:gd name="connsiteY10" fmla="*/ 3289562 h 3577123"/>
              <a:gd name="connsiteX11" fmla="*/ 1307630 w 2693367"/>
              <a:gd name="connsiteY11" fmla="*/ 3155799 h 3577123"/>
              <a:gd name="connsiteX12" fmla="*/ 1485995 w 2693367"/>
              <a:gd name="connsiteY12" fmla="*/ 3164199 h 3577123"/>
              <a:gd name="connsiteX13" fmla="*/ 1655313 w 2693367"/>
              <a:gd name="connsiteY13" fmla="*/ 3301840 h 3577123"/>
              <a:gd name="connsiteX14" fmla="*/ 2184594 w 2693367"/>
              <a:gd name="connsiteY14" fmla="*/ 3577122 h 3577123"/>
              <a:gd name="connsiteX15" fmla="*/ 2600135 w 2693367"/>
              <a:gd name="connsiteY15" fmla="*/ 3201033 h 3577123"/>
              <a:gd name="connsiteX16" fmla="*/ 2488979 w 2693367"/>
              <a:gd name="connsiteY16" fmla="*/ 2554186 h 3577123"/>
              <a:gd name="connsiteX17" fmla="*/ 2571053 w 2693367"/>
              <a:gd name="connsiteY17" fmla="*/ 2426884 h 3577123"/>
              <a:gd name="connsiteX18" fmla="*/ 2583332 w 2693367"/>
              <a:gd name="connsiteY18" fmla="*/ 1624949 h 3577123"/>
              <a:gd name="connsiteX19" fmla="*/ 2440510 w 2693367"/>
              <a:gd name="connsiteY19" fmla="*/ 1400071 h 3577123"/>
              <a:gd name="connsiteX20" fmla="*/ 2598196 w 2693367"/>
              <a:gd name="connsiteY20" fmla="*/ 487636 h 3577123"/>
              <a:gd name="connsiteX21" fmla="*/ 1937726 w 2693367"/>
              <a:gd name="connsiteY21" fmla="*/ 4277 h 357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93367" h="3577123">
                <a:moveTo>
                  <a:pt x="1937726" y="4277"/>
                </a:moveTo>
                <a:cubicBezTo>
                  <a:pt x="1828509" y="-6062"/>
                  <a:pt x="1714122" y="-246"/>
                  <a:pt x="1615892" y="50804"/>
                </a:cubicBezTo>
                <a:cubicBezTo>
                  <a:pt x="1517015" y="101854"/>
                  <a:pt x="1437526" y="207184"/>
                  <a:pt x="1437526" y="324793"/>
                </a:cubicBezTo>
                <a:cubicBezTo>
                  <a:pt x="1437526" y="427539"/>
                  <a:pt x="1496335" y="521238"/>
                  <a:pt x="1502798" y="623984"/>
                </a:cubicBezTo>
                <a:cubicBezTo>
                  <a:pt x="1509907" y="735130"/>
                  <a:pt x="1453036" y="843046"/>
                  <a:pt x="1374840" y="916713"/>
                </a:cubicBezTo>
                <a:cubicBezTo>
                  <a:pt x="1296643" y="990380"/>
                  <a:pt x="1199059" y="1036260"/>
                  <a:pt x="1102121" y="1077617"/>
                </a:cubicBezTo>
                <a:cubicBezTo>
                  <a:pt x="864947" y="1178424"/>
                  <a:pt x="614201" y="1263076"/>
                  <a:pt x="418386" y="1438197"/>
                </a:cubicBezTo>
                <a:cubicBezTo>
                  <a:pt x="146314" y="1681168"/>
                  <a:pt x="17710" y="2070181"/>
                  <a:pt x="1553" y="2448209"/>
                </a:cubicBezTo>
                <a:cubicBezTo>
                  <a:pt x="-4909" y="2612990"/>
                  <a:pt x="7369" y="2781002"/>
                  <a:pt x="65532" y="2933506"/>
                </a:cubicBezTo>
                <a:cubicBezTo>
                  <a:pt x="123695" y="3086009"/>
                  <a:pt x="230327" y="3222357"/>
                  <a:pt x="372502" y="3285039"/>
                </a:cubicBezTo>
                <a:cubicBezTo>
                  <a:pt x="520494" y="3350305"/>
                  <a:pt x="689166" y="3331565"/>
                  <a:pt x="844267" y="3289562"/>
                </a:cubicBezTo>
                <a:cubicBezTo>
                  <a:pt x="999367" y="3247559"/>
                  <a:pt x="1149298" y="3181647"/>
                  <a:pt x="1307630" y="3155799"/>
                </a:cubicBezTo>
                <a:cubicBezTo>
                  <a:pt x="1367085" y="3146106"/>
                  <a:pt x="1429125" y="3142229"/>
                  <a:pt x="1485995" y="3164199"/>
                </a:cubicBezTo>
                <a:cubicBezTo>
                  <a:pt x="1553206" y="3190047"/>
                  <a:pt x="1603613" y="3248852"/>
                  <a:pt x="1655313" y="3301840"/>
                </a:cubicBezTo>
                <a:cubicBezTo>
                  <a:pt x="1800074" y="3451113"/>
                  <a:pt x="1983610" y="3575829"/>
                  <a:pt x="2184594" y="3577122"/>
                </a:cubicBezTo>
                <a:cubicBezTo>
                  <a:pt x="2385579" y="3577768"/>
                  <a:pt x="2594965" y="3415572"/>
                  <a:pt x="2600135" y="3201033"/>
                </a:cubicBezTo>
                <a:cubicBezTo>
                  <a:pt x="2605305" y="2976801"/>
                  <a:pt x="2403028" y="2759031"/>
                  <a:pt x="2488979" y="2554186"/>
                </a:cubicBezTo>
                <a:cubicBezTo>
                  <a:pt x="2509013" y="2507013"/>
                  <a:pt x="2541972" y="2468241"/>
                  <a:pt x="2571053" y="2426884"/>
                </a:cubicBezTo>
                <a:cubicBezTo>
                  <a:pt x="2729385" y="2197483"/>
                  <a:pt x="2734555" y="1859520"/>
                  <a:pt x="2583332" y="1624949"/>
                </a:cubicBezTo>
                <a:cubicBezTo>
                  <a:pt x="2534863" y="1549990"/>
                  <a:pt x="2472177" y="1484723"/>
                  <a:pt x="2440510" y="1400071"/>
                </a:cubicBezTo>
                <a:cubicBezTo>
                  <a:pt x="2316430" y="1073093"/>
                  <a:pt x="2684147" y="801043"/>
                  <a:pt x="2598196" y="487636"/>
                </a:cubicBezTo>
                <a:cubicBezTo>
                  <a:pt x="2514829" y="181336"/>
                  <a:pt x="2210444" y="30125"/>
                  <a:pt x="1937726" y="4277"/>
                </a:cubicBezTo>
                <a:close/>
              </a:path>
            </a:pathLst>
          </a:custGeom>
          <a:solidFill>
            <a:schemeClr val="accent1">
              <a:lumMod val="75000"/>
              <a:alpha val="20000"/>
            </a:schemeClr>
          </a:solidFill>
          <a:ln w="6459" cap="flat">
            <a:noFill/>
            <a:prstDash val="solid"/>
            <a:miter/>
          </a:ln>
        </p:spPr>
        <p:txBody>
          <a:bodyPr rtlCol="0" anchor="ctr"/>
          <a:lstStyle/>
          <a:p>
            <a:endParaRPr lang="en-US"/>
          </a:p>
        </p:txBody>
      </p:sp>
      <p:grpSp>
        <p:nvGrpSpPr>
          <p:cNvPr id="140" name="Group 139">
            <a:extLst>
              <a:ext uri="{FF2B5EF4-FFF2-40B4-BE49-F238E27FC236}">
                <a16:creationId xmlns:a16="http://schemas.microsoft.com/office/drawing/2014/main" id="{B317A5E4-32B6-B4E6-6CE6-49FC525E5D14}"/>
              </a:ext>
            </a:extLst>
          </p:cNvPr>
          <p:cNvGrpSpPr/>
          <p:nvPr/>
        </p:nvGrpSpPr>
        <p:grpSpPr>
          <a:xfrm>
            <a:off x="5105400" y="823426"/>
            <a:ext cx="3035139" cy="3577124"/>
            <a:chOff x="4566213" y="-390611"/>
            <a:chExt cx="4956533" cy="5841622"/>
          </a:xfrm>
        </p:grpSpPr>
        <p:grpSp>
          <p:nvGrpSpPr>
            <p:cNvPr id="99" name="Gráfico 2">
              <a:extLst>
                <a:ext uri="{FF2B5EF4-FFF2-40B4-BE49-F238E27FC236}">
                  <a16:creationId xmlns:a16="http://schemas.microsoft.com/office/drawing/2014/main" id="{F42D9D68-5980-45FE-A15B-305AE0505CA6}"/>
                </a:ext>
              </a:extLst>
            </p:cNvPr>
            <p:cNvGrpSpPr/>
            <p:nvPr/>
          </p:nvGrpSpPr>
          <p:grpSpPr>
            <a:xfrm>
              <a:off x="7361018" y="548045"/>
              <a:ext cx="227351" cy="4609503"/>
              <a:chOff x="1095040" y="1989533"/>
              <a:chExt cx="227351" cy="4609503"/>
            </a:xfrm>
            <a:solidFill>
              <a:srgbClr val="9AB5C7"/>
            </a:solidFill>
          </p:grpSpPr>
          <p:sp>
            <p:nvSpPr>
              <p:cNvPr id="100" name="Freeform: Shape 99">
                <a:extLst>
                  <a:ext uri="{FF2B5EF4-FFF2-40B4-BE49-F238E27FC236}">
                    <a16:creationId xmlns:a16="http://schemas.microsoft.com/office/drawing/2014/main" id="{D8F8A5F8-2893-E497-FB96-3393858B0A22}"/>
                  </a:ext>
                </a:extLst>
              </p:cNvPr>
              <p:cNvSpPr/>
              <p:nvPr/>
            </p:nvSpPr>
            <p:spPr>
              <a:xfrm>
                <a:off x="1095040" y="1989533"/>
                <a:ext cx="227351" cy="4609503"/>
              </a:xfrm>
              <a:custGeom>
                <a:avLst/>
                <a:gdLst>
                  <a:gd name="connsiteX0" fmla="*/ 0 w 227351"/>
                  <a:gd name="connsiteY0" fmla="*/ 131319 h 4609503"/>
                  <a:gd name="connsiteX1" fmla="*/ 47563 w 227351"/>
                  <a:gd name="connsiteY1" fmla="*/ 0 h 4609503"/>
                  <a:gd name="connsiteX2" fmla="*/ 227351 w 227351"/>
                  <a:gd name="connsiteY2" fmla="*/ 4609503 h 4609503"/>
                  <a:gd name="connsiteX3" fmla="*/ 175032 w 227351"/>
                  <a:gd name="connsiteY3" fmla="*/ 4609503 h 4609503"/>
                </a:gdLst>
                <a:ahLst/>
                <a:cxnLst>
                  <a:cxn ang="0">
                    <a:pos x="connsiteX0" y="connsiteY0"/>
                  </a:cxn>
                  <a:cxn ang="0">
                    <a:pos x="connsiteX1" y="connsiteY1"/>
                  </a:cxn>
                  <a:cxn ang="0">
                    <a:pos x="connsiteX2" y="connsiteY2"/>
                  </a:cxn>
                  <a:cxn ang="0">
                    <a:pos x="connsiteX3" y="connsiteY3"/>
                  </a:cxn>
                </a:cxnLst>
                <a:rect l="l" t="t" r="r" b="b"/>
                <a:pathLst>
                  <a:path w="227351" h="4609503">
                    <a:moveTo>
                      <a:pt x="0" y="131319"/>
                    </a:moveTo>
                    <a:lnTo>
                      <a:pt x="47563" y="0"/>
                    </a:lnTo>
                    <a:lnTo>
                      <a:pt x="227351" y="4609503"/>
                    </a:lnTo>
                    <a:lnTo>
                      <a:pt x="175032" y="4609503"/>
                    </a:lnTo>
                    <a:close/>
                  </a:path>
                </a:pathLst>
              </a:custGeom>
              <a:solidFill>
                <a:srgbClr val="9AB5C7"/>
              </a:solidFill>
              <a:ln w="9513"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001D8F9-C7FD-60DD-485B-579F2D9C1E3F}"/>
                  </a:ext>
                </a:extLst>
              </p:cNvPr>
              <p:cNvSpPr/>
              <p:nvPr/>
            </p:nvSpPr>
            <p:spPr>
              <a:xfrm>
                <a:off x="1095040" y="2066612"/>
                <a:ext cx="196911" cy="4532424"/>
              </a:xfrm>
              <a:custGeom>
                <a:avLst/>
                <a:gdLst>
                  <a:gd name="connsiteX0" fmla="*/ 196911 w 196911"/>
                  <a:gd name="connsiteY0" fmla="*/ 4532425 h 4532424"/>
                  <a:gd name="connsiteX1" fmla="*/ 175032 w 196911"/>
                  <a:gd name="connsiteY1" fmla="*/ 4532425 h 4532424"/>
                  <a:gd name="connsiteX2" fmla="*/ 0 w 196911"/>
                  <a:gd name="connsiteY2" fmla="*/ 54241 h 4532424"/>
                  <a:gd name="connsiteX3" fmla="*/ 19977 w 196911"/>
                  <a:gd name="connsiteY3" fmla="*/ 0 h 4532424"/>
                </a:gdLst>
                <a:ahLst/>
                <a:cxnLst>
                  <a:cxn ang="0">
                    <a:pos x="connsiteX0" y="connsiteY0"/>
                  </a:cxn>
                  <a:cxn ang="0">
                    <a:pos x="connsiteX1" y="connsiteY1"/>
                  </a:cxn>
                  <a:cxn ang="0">
                    <a:pos x="connsiteX2" y="connsiteY2"/>
                  </a:cxn>
                  <a:cxn ang="0">
                    <a:pos x="connsiteX3" y="connsiteY3"/>
                  </a:cxn>
                </a:cxnLst>
                <a:rect l="l" t="t" r="r" b="b"/>
                <a:pathLst>
                  <a:path w="196911" h="4532424">
                    <a:moveTo>
                      <a:pt x="196911" y="4532425"/>
                    </a:moveTo>
                    <a:lnTo>
                      <a:pt x="175032" y="4532425"/>
                    </a:lnTo>
                    <a:lnTo>
                      <a:pt x="0" y="54241"/>
                    </a:lnTo>
                    <a:lnTo>
                      <a:pt x="19977" y="0"/>
                    </a:lnTo>
                    <a:close/>
                  </a:path>
                </a:pathLst>
              </a:custGeom>
              <a:solidFill>
                <a:srgbClr val="9AB5C7"/>
              </a:solidFill>
              <a:ln w="9513" cap="flat">
                <a:noFill/>
                <a:prstDash val="solid"/>
                <a:miter/>
              </a:ln>
            </p:spPr>
            <p:txBody>
              <a:bodyPr rtlCol="0" anchor="ctr"/>
              <a:lstStyle/>
              <a:p>
                <a:endParaRPr lang="en-US"/>
              </a:p>
            </p:txBody>
          </p:sp>
        </p:grpSp>
        <p:grpSp>
          <p:nvGrpSpPr>
            <p:cNvPr id="102" name="Gráfico 2">
              <a:extLst>
                <a:ext uri="{FF2B5EF4-FFF2-40B4-BE49-F238E27FC236}">
                  <a16:creationId xmlns:a16="http://schemas.microsoft.com/office/drawing/2014/main" id="{B4F00B7F-0296-BE4F-C579-135785EF912A}"/>
                </a:ext>
              </a:extLst>
            </p:cNvPr>
            <p:cNvGrpSpPr/>
            <p:nvPr/>
          </p:nvGrpSpPr>
          <p:grpSpPr>
            <a:xfrm>
              <a:off x="4566213" y="-390611"/>
              <a:ext cx="4956533" cy="5841622"/>
              <a:chOff x="-1699765" y="1050877"/>
              <a:chExt cx="4956533" cy="5841622"/>
            </a:xfrm>
          </p:grpSpPr>
          <p:sp>
            <p:nvSpPr>
              <p:cNvPr id="103" name="Freeform: Shape 102">
                <a:extLst>
                  <a:ext uri="{FF2B5EF4-FFF2-40B4-BE49-F238E27FC236}">
                    <a16:creationId xmlns:a16="http://schemas.microsoft.com/office/drawing/2014/main" id="{A84F6AC8-7CE1-B6CE-9C42-C72E716C42F3}"/>
                  </a:ext>
                </a:extLst>
              </p:cNvPr>
              <p:cNvSpPr/>
              <p:nvPr/>
            </p:nvSpPr>
            <p:spPr>
              <a:xfrm>
                <a:off x="2629010" y="3695726"/>
                <a:ext cx="206853" cy="200793"/>
              </a:xfrm>
              <a:custGeom>
                <a:avLst/>
                <a:gdLst>
                  <a:gd name="connsiteX0" fmla="*/ 47978 w 206853"/>
                  <a:gd name="connsiteY0" fmla="*/ 4766 h 200793"/>
                  <a:gd name="connsiteX1" fmla="*/ 206838 w 206853"/>
                  <a:gd name="connsiteY1" fmla="*/ 71378 h 200793"/>
                  <a:gd name="connsiteX2" fmla="*/ 164983 w 206853"/>
                  <a:gd name="connsiteY2" fmla="*/ 200794 h 200793"/>
                  <a:gd name="connsiteX3" fmla="*/ 3268 w 206853"/>
                  <a:gd name="connsiteY3" fmla="*/ 26653 h 200793"/>
                  <a:gd name="connsiteX4" fmla="*/ 47978 w 206853"/>
                  <a:gd name="connsiteY4" fmla="*/ 4766 h 20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3" h="200793">
                    <a:moveTo>
                      <a:pt x="47978" y="4766"/>
                    </a:moveTo>
                    <a:cubicBezTo>
                      <a:pt x="47978" y="4766"/>
                      <a:pt x="205887" y="19992"/>
                      <a:pt x="206838" y="71378"/>
                    </a:cubicBezTo>
                    <a:cubicBezTo>
                      <a:pt x="207789" y="122763"/>
                      <a:pt x="164983" y="200794"/>
                      <a:pt x="164983" y="200794"/>
                    </a:cubicBezTo>
                    <a:cubicBezTo>
                      <a:pt x="164983" y="200794"/>
                      <a:pt x="21342" y="68523"/>
                      <a:pt x="3268" y="26653"/>
                    </a:cubicBezTo>
                    <a:cubicBezTo>
                      <a:pt x="-14805" y="-15217"/>
                      <a:pt x="47978" y="4766"/>
                      <a:pt x="47978" y="4766"/>
                    </a:cubicBezTo>
                    <a:close/>
                  </a:path>
                </a:pathLst>
              </a:custGeom>
              <a:solidFill>
                <a:srgbClr val="D6B88A"/>
              </a:solidFill>
              <a:ln w="95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884545-2E9C-9B8B-DE7E-F232E92313F7}"/>
                  </a:ext>
                </a:extLst>
              </p:cNvPr>
              <p:cNvSpPr/>
              <p:nvPr/>
            </p:nvSpPr>
            <p:spPr>
              <a:xfrm>
                <a:off x="1127838" y="1968598"/>
                <a:ext cx="1132765" cy="736684"/>
              </a:xfrm>
              <a:custGeom>
                <a:avLst/>
                <a:gdLst>
                  <a:gd name="connsiteX0" fmla="*/ 1108716 w 1132765"/>
                  <a:gd name="connsiteY0" fmla="*/ 0 h 736684"/>
                  <a:gd name="connsiteX1" fmla="*/ 1037371 w 1132765"/>
                  <a:gd name="connsiteY1" fmla="*/ 276913 h 736684"/>
                  <a:gd name="connsiteX2" fmla="*/ 352463 w 1132765"/>
                  <a:gd name="connsiteY2" fmla="*/ 697516 h 736684"/>
                  <a:gd name="connsiteX3" fmla="*/ 11911 w 1132765"/>
                  <a:gd name="connsiteY3" fmla="*/ 684194 h 736684"/>
                  <a:gd name="connsiteX4" fmla="*/ 192651 w 1132765"/>
                  <a:gd name="connsiteY4" fmla="*/ 381588 h 736684"/>
                  <a:gd name="connsiteX5" fmla="*/ 564594 w 1132765"/>
                  <a:gd name="connsiteY5" fmla="*/ 162722 h 736684"/>
                  <a:gd name="connsiteX6" fmla="*/ 1108716 w 1132765"/>
                  <a:gd name="connsiteY6" fmla="*/ 0 h 73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765" h="736684">
                    <a:moveTo>
                      <a:pt x="1108716" y="0"/>
                    </a:moveTo>
                    <a:cubicBezTo>
                      <a:pt x="1108716" y="0"/>
                      <a:pt x="1196232" y="129416"/>
                      <a:pt x="1037371" y="276913"/>
                    </a:cubicBezTo>
                    <a:cubicBezTo>
                      <a:pt x="768164" y="529084"/>
                      <a:pt x="420002" y="668968"/>
                      <a:pt x="352463" y="697516"/>
                    </a:cubicBezTo>
                    <a:cubicBezTo>
                      <a:pt x="284923" y="727015"/>
                      <a:pt x="80402" y="774595"/>
                      <a:pt x="11911" y="684194"/>
                    </a:cubicBezTo>
                    <a:cubicBezTo>
                      <a:pt x="-56580" y="593792"/>
                      <a:pt x="192651" y="381588"/>
                      <a:pt x="192651" y="381588"/>
                    </a:cubicBezTo>
                    <a:cubicBezTo>
                      <a:pt x="192651" y="381588"/>
                      <a:pt x="351511" y="299751"/>
                      <a:pt x="564594" y="162722"/>
                    </a:cubicBezTo>
                    <a:cubicBezTo>
                      <a:pt x="778628" y="27596"/>
                      <a:pt x="1108716" y="0"/>
                      <a:pt x="1108716" y="0"/>
                    </a:cubicBezTo>
                    <a:close/>
                  </a:path>
                </a:pathLst>
              </a:custGeom>
              <a:solidFill>
                <a:schemeClr val="accent1"/>
              </a:solidFill>
              <a:ln w="95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08780E1-BCD3-1CF9-A0F3-B1D3659C129C}"/>
                  </a:ext>
                </a:extLst>
              </p:cNvPr>
              <p:cNvSpPr/>
              <p:nvPr/>
            </p:nvSpPr>
            <p:spPr>
              <a:xfrm>
                <a:off x="814698" y="1633698"/>
                <a:ext cx="556055" cy="1025111"/>
              </a:xfrm>
              <a:custGeom>
                <a:avLst/>
                <a:gdLst>
                  <a:gd name="connsiteX0" fmla="*/ 5427 w 556055"/>
                  <a:gd name="connsiteY0" fmla="*/ 83680 h 1025111"/>
                  <a:gd name="connsiteX1" fmla="*/ 288903 w 556055"/>
                  <a:gd name="connsiteY1" fmla="*/ 18020 h 1025111"/>
                  <a:gd name="connsiteX2" fmla="*/ 546695 w 556055"/>
                  <a:gd name="connsiteY2" fmla="*/ 686988 h 1025111"/>
                  <a:gd name="connsiteX3" fmla="*/ 467740 w 556055"/>
                  <a:gd name="connsiteY3" fmla="*/ 1018141 h 1025111"/>
                  <a:gd name="connsiteX4" fmla="*/ 241340 w 556055"/>
                  <a:gd name="connsiteY4" fmla="*/ 828775 h 1025111"/>
                  <a:gd name="connsiteX5" fmla="*/ 66308 w 556055"/>
                  <a:gd name="connsiteY5" fmla="*/ 335851 h 1025111"/>
                  <a:gd name="connsiteX6" fmla="*/ 5427 w 556055"/>
                  <a:gd name="connsiteY6" fmla="*/ 83680 h 102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055" h="1025111">
                    <a:moveTo>
                      <a:pt x="5427" y="83680"/>
                    </a:moveTo>
                    <a:cubicBezTo>
                      <a:pt x="5427" y="83680"/>
                      <a:pt x="267024" y="-46688"/>
                      <a:pt x="288903" y="18020"/>
                    </a:cubicBezTo>
                    <a:cubicBezTo>
                      <a:pt x="384980" y="305400"/>
                      <a:pt x="531475" y="614667"/>
                      <a:pt x="546695" y="686988"/>
                    </a:cubicBezTo>
                    <a:cubicBezTo>
                      <a:pt x="562867" y="758357"/>
                      <a:pt x="569525" y="968659"/>
                      <a:pt x="467740" y="1018141"/>
                    </a:cubicBezTo>
                    <a:cubicBezTo>
                      <a:pt x="365955" y="1068576"/>
                      <a:pt x="241340" y="828775"/>
                      <a:pt x="241340" y="828775"/>
                    </a:cubicBezTo>
                    <a:cubicBezTo>
                      <a:pt x="241340" y="828775"/>
                      <a:pt x="159531" y="570894"/>
                      <a:pt x="66308" y="335851"/>
                    </a:cubicBezTo>
                    <a:cubicBezTo>
                      <a:pt x="-26916" y="101760"/>
                      <a:pt x="5427" y="83680"/>
                      <a:pt x="5427" y="83680"/>
                    </a:cubicBezTo>
                    <a:close/>
                  </a:path>
                </a:pathLst>
              </a:custGeom>
              <a:solidFill>
                <a:schemeClr val="accent1"/>
              </a:solidFill>
              <a:ln w="9513" cap="flat">
                <a:noFill/>
                <a:prstDash val="solid"/>
                <a:miter/>
              </a:ln>
            </p:spPr>
            <p:txBody>
              <a:bodyPr rtlCol="0" anchor="ctr"/>
              <a:lstStyle/>
              <a:p>
                <a:endParaRPr lang="en-US"/>
              </a:p>
            </p:txBody>
          </p:sp>
          <p:grpSp>
            <p:nvGrpSpPr>
              <p:cNvPr id="106" name="Gráfico 2">
                <a:extLst>
                  <a:ext uri="{FF2B5EF4-FFF2-40B4-BE49-F238E27FC236}">
                    <a16:creationId xmlns:a16="http://schemas.microsoft.com/office/drawing/2014/main" id="{D286A2BF-7FB0-1856-7BC0-621D2E66411F}"/>
                  </a:ext>
                </a:extLst>
              </p:cNvPr>
              <p:cNvGrpSpPr/>
              <p:nvPr/>
            </p:nvGrpSpPr>
            <p:grpSpPr>
              <a:xfrm>
                <a:off x="1008101" y="1050877"/>
                <a:ext cx="2248666" cy="5841622"/>
                <a:chOff x="1008101" y="1050877"/>
                <a:chExt cx="2248666" cy="5841622"/>
              </a:xfrm>
            </p:grpSpPr>
            <p:sp>
              <p:nvSpPr>
                <p:cNvPr id="119" name="Freeform: Shape 118">
                  <a:extLst>
                    <a:ext uri="{FF2B5EF4-FFF2-40B4-BE49-F238E27FC236}">
                      <a16:creationId xmlns:a16="http://schemas.microsoft.com/office/drawing/2014/main" id="{45905705-C1C3-4C35-0EB8-7939D3E3E7DD}"/>
                    </a:ext>
                  </a:extLst>
                </p:cNvPr>
                <p:cNvSpPr/>
                <p:nvPr/>
              </p:nvSpPr>
              <p:spPr>
                <a:xfrm>
                  <a:off x="1963572" y="1289400"/>
                  <a:ext cx="363320" cy="816226"/>
                </a:xfrm>
                <a:custGeom>
                  <a:avLst/>
                  <a:gdLst>
                    <a:gd name="connsiteX0" fmla="*/ 32312 w 363320"/>
                    <a:gd name="connsiteY0" fmla="*/ 672536 h 816226"/>
                    <a:gd name="connsiteX1" fmla="*/ 121731 w 363320"/>
                    <a:gd name="connsiteY1" fmla="*/ 816227 h 816226"/>
                    <a:gd name="connsiteX2" fmla="*/ 243493 w 363320"/>
                    <a:gd name="connsiteY2" fmla="*/ 816227 h 816226"/>
                    <a:gd name="connsiteX3" fmla="*/ 332911 w 363320"/>
                    <a:gd name="connsiteY3" fmla="*/ 672536 h 816226"/>
                    <a:gd name="connsiteX4" fmla="*/ 362400 w 363320"/>
                    <a:gd name="connsiteY4" fmla="*/ 298561 h 816226"/>
                    <a:gd name="connsiteX5" fmla="*/ 274884 w 363320"/>
                    <a:gd name="connsiteY5" fmla="*/ 29261 h 816226"/>
                    <a:gd name="connsiteX6" fmla="*/ 88437 w 363320"/>
                    <a:gd name="connsiteY6" fmla="*/ 29261 h 816226"/>
                    <a:gd name="connsiteX7" fmla="*/ 921 w 363320"/>
                    <a:gd name="connsiteY7" fmla="*/ 298561 h 816226"/>
                    <a:gd name="connsiteX8" fmla="*/ 32312 w 363320"/>
                    <a:gd name="connsiteY8" fmla="*/ 672536 h 8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320" h="816226">
                      <a:moveTo>
                        <a:pt x="32312" y="672536"/>
                      </a:moveTo>
                      <a:cubicBezTo>
                        <a:pt x="38971" y="747712"/>
                        <a:pt x="78924" y="813372"/>
                        <a:pt x="121731" y="816227"/>
                      </a:cubicBezTo>
                      <a:cubicBezTo>
                        <a:pt x="162635" y="816227"/>
                        <a:pt x="202588" y="816227"/>
                        <a:pt x="243493" y="816227"/>
                      </a:cubicBezTo>
                      <a:cubicBezTo>
                        <a:pt x="286299" y="813372"/>
                        <a:pt x="327204" y="747712"/>
                        <a:pt x="332911" y="672536"/>
                      </a:cubicBezTo>
                      <a:cubicBezTo>
                        <a:pt x="342423" y="547878"/>
                        <a:pt x="352888" y="423220"/>
                        <a:pt x="362400" y="298561"/>
                      </a:cubicBezTo>
                      <a:cubicBezTo>
                        <a:pt x="369059" y="223386"/>
                        <a:pt x="339570" y="73986"/>
                        <a:pt x="274884" y="29261"/>
                      </a:cubicBezTo>
                      <a:cubicBezTo>
                        <a:pt x="215906" y="-9754"/>
                        <a:pt x="148366" y="-9754"/>
                        <a:pt x="88437" y="29261"/>
                      </a:cubicBezTo>
                      <a:cubicBezTo>
                        <a:pt x="23751" y="73986"/>
                        <a:pt x="-5738" y="223386"/>
                        <a:pt x="921" y="298561"/>
                      </a:cubicBezTo>
                      <a:cubicBezTo>
                        <a:pt x="12336" y="423220"/>
                        <a:pt x="21849" y="547878"/>
                        <a:pt x="32312" y="672536"/>
                      </a:cubicBezTo>
                      <a:close/>
                    </a:path>
                  </a:pathLst>
                </a:custGeom>
                <a:solidFill>
                  <a:srgbClr val="D6B88A"/>
                </a:solidFill>
                <a:ln w="9513"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EC63F34-14AD-96F0-CC61-19E4330B4BC5}"/>
                    </a:ext>
                  </a:extLst>
                </p:cNvPr>
                <p:cNvSpPr/>
                <p:nvPr/>
              </p:nvSpPr>
              <p:spPr>
                <a:xfrm>
                  <a:off x="2601838" y="3177690"/>
                  <a:ext cx="466941" cy="568478"/>
                </a:xfrm>
                <a:custGeom>
                  <a:avLst/>
                  <a:gdLst>
                    <a:gd name="connsiteX0" fmla="*/ 325331 w 466941"/>
                    <a:gd name="connsiteY0" fmla="*/ 39394 h 568478"/>
                    <a:gd name="connsiteX1" fmla="*/ 0 w 466941"/>
                    <a:gd name="connsiteY1" fmla="*/ 568479 h 568478"/>
                    <a:gd name="connsiteX2" fmla="*/ 458508 w 466941"/>
                    <a:gd name="connsiteY2" fmla="*/ 120279 h 568478"/>
                    <a:gd name="connsiteX3" fmla="*/ 325331 w 466941"/>
                    <a:gd name="connsiteY3" fmla="*/ 39394 h 568478"/>
                  </a:gdLst>
                  <a:ahLst/>
                  <a:cxnLst>
                    <a:cxn ang="0">
                      <a:pos x="connsiteX0" y="connsiteY0"/>
                    </a:cxn>
                    <a:cxn ang="0">
                      <a:pos x="connsiteX1" y="connsiteY1"/>
                    </a:cxn>
                    <a:cxn ang="0">
                      <a:pos x="connsiteX2" y="connsiteY2"/>
                    </a:cxn>
                    <a:cxn ang="0">
                      <a:pos x="connsiteX3" y="connsiteY3"/>
                    </a:cxn>
                  </a:cxnLst>
                  <a:rect l="l" t="t" r="r" b="b"/>
                  <a:pathLst>
                    <a:path w="466941" h="568478">
                      <a:moveTo>
                        <a:pt x="325331" y="39394"/>
                      </a:moveTo>
                      <a:lnTo>
                        <a:pt x="0" y="568479"/>
                      </a:lnTo>
                      <a:cubicBezTo>
                        <a:pt x="0" y="568479"/>
                        <a:pt x="540316" y="407660"/>
                        <a:pt x="458508" y="120279"/>
                      </a:cubicBezTo>
                      <a:cubicBezTo>
                        <a:pt x="399530" y="-90022"/>
                        <a:pt x="325331" y="39394"/>
                        <a:pt x="325331" y="39394"/>
                      </a:cubicBezTo>
                      <a:close/>
                    </a:path>
                  </a:pathLst>
                </a:custGeom>
                <a:solidFill>
                  <a:srgbClr val="D6B88A"/>
                </a:solidFill>
                <a:ln w="9513"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E96B483-BBA2-65B6-C4BA-C999280D7871}"/>
                    </a:ext>
                  </a:extLst>
                </p:cNvPr>
                <p:cNvSpPr/>
                <p:nvPr/>
              </p:nvSpPr>
              <p:spPr>
                <a:xfrm>
                  <a:off x="1442250" y="3409305"/>
                  <a:ext cx="813855" cy="1874783"/>
                </a:xfrm>
                <a:custGeom>
                  <a:avLst/>
                  <a:gdLst>
                    <a:gd name="connsiteX0" fmla="*/ 732471 w 813855"/>
                    <a:gd name="connsiteY0" fmla="*/ 407281 h 1874783"/>
                    <a:gd name="connsiteX1" fmla="*/ 362431 w 813855"/>
                    <a:gd name="connsiteY1" fmla="*/ 1722378 h 1874783"/>
                    <a:gd name="connsiteX2" fmla="*/ 0 w 813855"/>
                    <a:gd name="connsiteY2" fmla="*/ 1600575 h 1874783"/>
                    <a:gd name="connsiteX3" fmla="*/ 304404 w 813855"/>
                    <a:gd name="connsiteY3" fmla="*/ 38064 h 1874783"/>
                    <a:gd name="connsiteX4" fmla="*/ 808572 w 813855"/>
                    <a:gd name="connsiteY4" fmla="*/ 0 h 1874783"/>
                    <a:gd name="connsiteX5" fmla="*/ 732471 w 813855"/>
                    <a:gd name="connsiteY5" fmla="*/ 407281 h 18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855" h="1874783">
                      <a:moveTo>
                        <a:pt x="732471" y="407281"/>
                      </a:moveTo>
                      <a:cubicBezTo>
                        <a:pt x="732471" y="407281"/>
                        <a:pt x="550780" y="1266567"/>
                        <a:pt x="362431" y="1722378"/>
                      </a:cubicBezTo>
                      <a:cubicBezTo>
                        <a:pt x="195009" y="2125853"/>
                        <a:pt x="0" y="1600575"/>
                        <a:pt x="0" y="1600575"/>
                      </a:cubicBezTo>
                      <a:lnTo>
                        <a:pt x="304404" y="38064"/>
                      </a:lnTo>
                      <a:lnTo>
                        <a:pt x="808572" y="0"/>
                      </a:lnTo>
                      <a:cubicBezTo>
                        <a:pt x="808572" y="0"/>
                        <a:pt x="843769" y="12371"/>
                        <a:pt x="732471" y="407281"/>
                      </a:cubicBezTo>
                      <a:close/>
                    </a:path>
                  </a:pathLst>
                </a:custGeom>
                <a:solidFill>
                  <a:srgbClr val="284E9D"/>
                </a:solidFill>
                <a:ln w="9513"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95383B8E-0DBF-0BC3-2328-78C5A5AFD365}"/>
                    </a:ext>
                  </a:extLst>
                </p:cNvPr>
                <p:cNvSpPr/>
                <p:nvPr/>
              </p:nvSpPr>
              <p:spPr>
                <a:xfrm>
                  <a:off x="2071034" y="3356016"/>
                  <a:ext cx="605350" cy="1980912"/>
                </a:xfrm>
                <a:custGeom>
                  <a:avLst/>
                  <a:gdLst>
                    <a:gd name="connsiteX0" fmla="*/ 61832 w 605350"/>
                    <a:gd name="connsiteY0" fmla="*/ 57095 h 1980912"/>
                    <a:gd name="connsiteX1" fmla="*/ 0 w 605350"/>
                    <a:gd name="connsiteY1" fmla="*/ 726063 h 1980912"/>
                    <a:gd name="connsiteX2" fmla="*/ 87516 w 605350"/>
                    <a:gd name="connsiteY2" fmla="*/ 777449 h 1980912"/>
                    <a:gd name="connsiteX3" fmla="*/ 154104 w 605350"/>
                    <a:gd name="connsiteY3" fmla="*/ 1822295 h 1980912"/>
                    <a:gd name="connsiteX4" fmla="*/ 526048 w 605350"/>
                    <a:gd name="connsiteY4" fmla="*/ 1841327 h 1980912"/>
                    <a:gd name="connsiteX5" fmla="*/ 604051 w 605350"/>
                    <a:gd name="connsiteY5" fmla="*/ 517665 h 1980912"/>
                    <a:gd name="connsiteX6" fmla="*/ 592636 w 605350"/>
                    <a:gd name="connsiteY6" fmla="*/ 0 h 1980912"/>
                    <a:gd name="connsiteX7" fmla="*/ 61832 w 605350"/>
                    <a:gd name="connsiteY7" fmla="*/ 57095 h 198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350" h="1980912">
                      <a:moveTo>
                        <a:pt x="61832" y="57095"/>
                      </a:moveTo>
                      <a:lnTo>
                        <a:pt x="0" y="726063"/>
                      </a:lnTo>
                      <a:lnTo>
                        <a:pt x="87516" y="777449"/>
                      </a:lnTo>
                      <a:cubicBezTo>
                        <a:pt x="87516" y="777449"/>
                        <a:pt x="137933" y="1771861"/>
                        <a:pt x="154104" y="1822295"/>
                      </a:cubicBezTo>
                      <a:cubicBezTo>
                        <a:pt x="248280" y="2109676"/>
                        <a:pt x="492754" y="1937438"/>
                        <a:pt x="526048" y="1841327"/>
                      </a:cubicBezTo>
                      <a:cubicBezTo>
                        <a:pt x="559342" y="1745217"/>
                        <a:pt x="614515" y="1035330"/>
                        <a:pt x="604051" y="517665"/>
                      </a:cubicBezTo>
                      <a:cubicBezTo>
                        <a:pt x="592636" y="0"/>
                        <a:pt x="592636" y="0"/>
                        <a:pt x="592636" y="0"/>
                      </a:cubicBezTo>
                      <a:lnTo>
                        <a:pt x="61832" y="57095"/>
                      </a:lnTo>
                      <a:close/>
                    </a:path>
                  </a:pathLst>
                </a:custGeom>
                <a:solidFill>
                  <a:srgbClr val="284E9D"/>
                </a:solidFill>
                <a:ln w="9513"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5194535-41E2-93DF-20CD-384E3D180D05}"/>
                    </a:ext>
                  </a:extLst>
                </p:cNvPr>
                <p:cNvSpPr/>
                <p:nvPr/>
              </p:nvSpPr>
              <p:spPr>
                <a:xfrm>
                  <a:off x="1632207" y="1986678"/>
                  <a:ext cx="1150092" cy="1640541"/>
                </a:xfrm>
                <a:custGeom>
                  <a:avLst/>
                  <a:gdLst>
                    <a:gd name="connsiteX0" fmla="*/ 61177 w 1150092"/>
                    <a:gd name="connsiteY0" fmla="*/ 145593 h 1640541"/>
                    <a:gd name="connsiteX1" fmla="*/ 366532 w 1150092"/>
                    <a:gd name="connsiteY1" fmla="*/ 0 h 1640541"/>
                    <a:gd name="connsiteX2" fmla="*/ 472121 w 1150092"/>
                    <a:gd name="connsiteY2" fmla="*/ 42822 h 1640541"/>
                    <a:gd name="connsiteX3" fmla="*/ 723255 w 1150092"/>
                    <a:gd name="connsiteY3" fmla="*/ 16177 h 1640541"/>
                    <a:gd name="connsiteX4" fmla="*/ 1112321 w 1150092"/>
                    <a:gd name="connsiteY4" fmla="*/ 149400 h 1640541"/>
                    <a:gd name="connsiteX5" fmla="*/ 1120882 w 1150092"/>
                    <a:gd name="connsiteY5" fmla="*/ 622340 h 1640541"/>
                    <a:gd name="connsiteX6" fmla="*/ 1043830 w 1150092"/>
                    <a:gd name="connsiteY6" fmla="*/ 1583446 h 1640541"/>
                    <a:gd name="connsiteX7" fmla="*/ 74494 w 1150092"/>
                    <a:gd name="connsiteY7" fmla="*/ 1640542 h 1640541"/>
                    <a:gd name="connsiteX8" fmla="*/ 61177 w 1150092"/>
                    <a:gd name="connsiteY8" fmla="*/ 145593 h 164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092" h="1640541">
                      <a:moveTo>
                        <a:pt x="61177" y="145593"/>
                      </a:moveTo>
                      <a:lnTo>
                        <a:pt x="366532" y="0"/>
                      </a:lnTo>
                      <a:lnTo>
                        <a:pt x="472121" y="42822"/>
                      </a:lnTo>
                      <a:lnTo>
                        <a:pt x="723255" y="16177"/>
                      </a:lnTo>
                      <a:lnTo>
                        <a:pt x="1112321" y="149400"/>
                      </a:lnTo>
                      <a:cubicBezTo>
                        <a:pt x="1112321" y="149400"/>
                        <a:pt x="1191275" y="252171"/>
                        <a:pt x="1120882" y="622340"/>
                      </a:cubicBezTo>
                      <a:cubicBezTo>
                        <a:pt x="1050489" y="990605"/>
                        <a:pt x="1043830" y="1583446"/>
                        <a:pt x="1043830" y="1583446"/>
                      </a:cubicBezTo>
                      <a:lnTo>
                        <a:pt x="74494" y="1640542"/>
                      </a:lnTo>
                      <a:cubicBezTo>
                        <a:pt x="73543" y="1640542"/>
                        <a:pt x="-83415" y="236946"/>
                        <a:pt x="61177" y="145593"/>
                      </a:cubicBezTo>
                      <a:close/>
                    </a:path>
                  </a:pathLst>
                </a:custGeom>
                <a:solidFill>
                  <a:schemeClr val="accent1"/>
                </a:solidFill>
                <a:ln w="951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A416CC3-9202-3ED2-A074-357054493A1C}"/>
                    </a:ext>
                  </a:extLst>
                </p:cNvPr>
                <p:cNvSpPr/>
                <p:nvPr/>
              </p:nvSpPr>
              <p:spPr>
                <a:xfrm>
                  <a:off x="2577105" y="2121305"/>
                  <a:ext cx="679662" cy="1582992"/>
                </a:xfrm>
                <a:custGeom>
                  <a:avLst/>
                  <a:gdLst>
                    <a:gd name="connsiteX0" fmla="*/ 0 w 679662"/>
                    <a:gd name="connsiteY0" fmla="*/ 30949 h 1582992"/>
                    <a:gd name="connsiteX1" fmla="*/ 283476 w 679662"/>
                    <a:gd name="connsiteY1" fmla="*/ 127060 h 1582992"/>
                    <a:gd name="connsiteX2" fmla="*/ 666835 w 679662"/>
                    <a:gd name="connsiteY2" fmla="*/ 872155 h 1582992"/>
                    <a:gd name="connsiteX3" fmla="*/ 624979 w 679662"/>
                    <a:gd name="connsiteY3" fmla="*/ 1224244 h 1582992"/>
                    <a:gd name="connsiteX4" fmla="*/ 154104 w 679662"/>
                    <a:gd name="connsiteY4" fmla="*/ 1582993 h 1582992"/>
                    <a:gd name="connsiteX5" fmla="*/ 93224 w 679662"/>
                    <a:gd name="connsiteY5" fmla="*/ 1513527 h 1582992"/>
                    <a:gd name="connsiteX6" fmla="*/ 341503 w 679662"/>
                    <a:gd name="connsiteY6" fmla="*/ 1087215 h 1582992"/>
                    <a:gd name="connsiteX7" fmla="*/ 367187 w 679662"/>
                    <a:gd name="connsiteY7" fmla="*/ 1054860 h 1582992"/>
                    <a:gd name="connsiteX8" fmla="*/ 125567 w 679662"/>
                    <a:gd name="connsiteY8" fmla="*/ 566695 h 1582992"/>
                    <a:gd name="connsiteX9" fmla="*/ 0 w 679662"/>
                    <a:gd name="connsiteY9" fmla="*/ 30949 h 158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662" h="1582992">
                      <a:moveTo>
                        <a:pt x="0" y="30949"/>
                      </a:moveTo>
                      <a:cubicBezTo>
                        <a:pt x="0" y="30949"/>
                        <a:pt x="132226" y="-83241"/>
                        <a:pt x="283476" y="127060"/>
                      </a:cubicBezTo>
                      <a:cubicBezTo>
                        <a:pt x="508925" y="439182"/>
                        <a:pt x="642101" y="799834"/>
                        <a:pt x="666835" y="872155"/>
                      </a:cubicBezTo>
                      <a:cubicBezTo>
                        <a:pt x="691567" y="944476"/>
                        <a:pt x="682055" y="1120520"/>
                        <a:pt x="624979" y="1224244"/>
                      </a:cubicBezTo>
                      <a:cubicBezTo>
                        <a:pt x="551732" y="1357466"/>
                        <a:pt x="154104" y="1582993"/>
                        <a:pt x="154104" y="1582993"/>
                      </a:cubicBezTo>
                      <a:lnTo>
                        <a:pt x="93224" y="1513527"/>
                      </a:lnTo>
                      <a:lnTo>
                        <a:pt x="341503" y="1087215"/>
                      </a:lnTo>
                      <a:lnTo>
                        <a:pt x="367187" y="1054860"/>
                      </a:lnTo>
                      <a:cubicBezTo>
                        <a:pt x="367187" y="1054860"/>
                        <a:pt x="250182" y="798883"/>
                        <a:pt x="125567" y="566695"/>
                      </a:cubicBezTo>
                      <a:cubicBezTo>
                        <a:pt x="0" y="334507"/>
                        <a:pt x="0" y="30949"/>
                        <a:pt x="0" y="30949"/>
                      </a:cubicBezTo>
                      <a:close/>
                    </a:path>
                  </a:pathLst>
                </a:custGeom>
                <a:solidFill>
                  <a:schemeClr val="accent1"/>
                </a:solidFill>
                <a:ln w="9513"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134E560-980F-32A4-FEB0-D5D3DFDCEF1E}"/>
                    </a:ext>
                  </a:extLst>
                </p:cNvPr>
                <p:cNvSpPr/>
                <p:nvPr/>
              </p:nvSpPr>
              <p:spPr>
                <a:xfrm>
                  <a:off x="2088157" y="1931486"/>
                  <a:ext cx="255888" cy="210301"/>
                </a:xfrm>
                <a:custGeom>
                  <a:avLst/>
                  <a:gdLst>
                    <a:gd name="connsiteX0" fmla="*/ 0 w 255888"/>
                    <a:gd name="connsiteY0" fmla="*/ 90401 h 210301"/>
                    <a:gd name="connsiteX1" fmla="*/ 62783 w 255888"/>
                    <a:gd name="connsiteY1" fmla="*/ 210302 h 210301"/>
                    <a:gd name="connsiteX2" fmla="*/ 255889 w 255888"/>
                    <a:gd name="connsiteY2" fmla="*/ 68514 h 210301"/>
                    <a:gd name="connsiteX3" fmla="*/ 217839 w 255888"/>
                    <a:gd name="connsiteY3" fmla="*/ 0 h 210301"/>
                  </a:gdLst>
                  <a:ahLst/>
                  <a:cxnLst>
                    <a:cxn ang="0">
                      <a:pos x="connsiteX0" y="connsiteY0"/>
                    </a:cxn>
                    <a:cxn ang="0">
                      <a:pos x="connsiteX1" y="connsiteY1"/>
                    </a:cxn>
                    <a:cxn ang="0">
                      <a:pos x="connsiteX2" y="connsiteY2"/>
                    </a:cxn>
                    <a:cxn ang="0">
                      <a:pos x="connsiteX3" y="connsiteY3"/>
                    </a:cxn>
                  </a:cxnLst>
                  <a:rect l="l" t="t" r="r" b="b"/>
                  <a:pathLst>
                    <a:path w="255888" h="210301">
                      <a:moveTo>
                        <a:pt x="0" y="90401"/>
                      </a:moveTo>
                      <a:lnTo>
                        <a:pt x="62783" y="210302"/>
                      </a:lnTo>
                      <a:lnTo>
                        <a:pt x="255889" y="68514"/>
                      </a:lnTo>
                      <a:lnTo>
                        <a:pt x="217839" y="0"/>
                      </a:lnTo>
                      <a:close/>
                    </a:path>
                  </a:pathLst>
                </a:custGeom>
                <a:solidFill>
                  <a:srgbClr val="257AB3"/>
                </a:solidFill>
                <a:ln w="9513"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C2E70F37-C1DE-7740-0CA2-D77B14B43B4D}"/>
                    </a:ext>
                  </a:extLst>
                </p:cNvPr>
                <p:cNvSpPr/>
                <p:nvPr/>
              </p:nvSpPr>
              <p:spPr>
                <a:xfrm>
                  <a:off x="1939760" y="1935292"/>
                  <a:ext cx="132225" cy="187463"/>
                </a:xfrm>
                <a:custGeom>
                  <a:avLst/>
                  <a:gdLst>
                    <a:gd name="connsiteX0" fmla="*/ 44709 w 132225"/>
                    <a:gd name="connsiteY0" fmla="*/ 0 h 187463"/>
                    <a:gd name="connsiteX1" fmla="*/ 132226 w 132225"/>
                    <a:gd name="connsiteY1" fmla="*/ 86595 h 187463"/>
                    <a:gd name="connsiteX2" fmla="*/ 47563 w 132225"/>
                    <a:gd name="connsiteY2" fmla="*/ 187463 h 187463"/>
                    <a:gd name="connsiteX3" fmla="*/ 0 w 132225"/>
                    <a:gd name="connsiteY3" fmla="*/ 58047 h 187463"/>
                  </a:gdLst>
                  <a:ahLst/>
                  <a:cxnLst>
                    <a:cxn ang="0">
                      <a:pos x="connsiteX0" y="connsiteY0"/>
                    </a:cxn>
                    <a:cxn ang="0">
                      <a:pos x="connsiteX1" y="connsiteY1"/>
                    </a:cxn>
                    <a:cxn ang="0">
                      <a:pos x="connsiteX2" y="connsiteY2"/>
                    </a:cxn>
                    <a:cxn ang="0">
                      <a:pos x="connsiteX3" y="connsiteY3"/>
                    </a:cxn>
                  </a:cxnLst>
                  <a:rect l="l" t="t" r="r" b="b"/>
                  <a:pathLst>
                    <a:path w="132225" h="187463">
                      <a:moveTo>
                        <a:pt x="44709" y="0"/>
                      </a:moveTo>
                      <a:lnTo>
                        <a:pt x="132226" y="86595"/>
                      </a:lnTo>
                      <a:lnTo>
                        <a:pt x="47563" y="187463"/>
                      </a:lnTo>
                      <a:lnTo>
                        <a:pt x="0" y="58047"/>
                      </a:lnTo>
                      <a:close/>
                    </a:path>
                  </a:pathLst>
                </a:custGeom>
                <a:solidFill>
                  <a:srgbClr val="257AB3"/>
                </a:solidFill>
                <a:ln w="9513"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BC365F-DA9F-E567-D3C3-902378666B8D}"/>
                    </a:ext>
                  </a:extLst>
                </p:cNvPr>
                <p:cNvSpPr/>
                <p:nvPr/>
              </p:nvSpPr>
              <p:spPr>
                <a:xfrm>
                  <a:off x="2276777" y="6690131"/>
                  <a:ext cx="307551" cy="202367"/>
                </a:xfrm>
                <a:custGeom>
                  <a:avLst/>
                  <a:gdLst>
                    <a:gd name="connsiteX0" fmla="*/ 4486 w 307551"/>
                    <a:gd name="connsiteY0" fmla="*/ 135383 h 202367"/>
                    <a:gd name="connsiteX1" fmla="*/ 9242 w 307551"/>
                    <a:gd name="connsiteY1" fmla="*/ 26902 h 202367"/>
                    <a:gd name="connsiteX2" fmla="*/ 160493 w 307551"/>
                    <a:gd name="connsiteY2" fmla="*/ 11676 h 202367"/>
                    <a:gd name="connsiteX3" fmla="*/ 303182 w 307551"/>
                    <a:gd name="connsiteY3" fmla="*/ 149657 h 202367"/>
                    <a:gd name="connsiteX4" fmla="*/ 305084 w 307551"/>
                    <a:gd name="connsiteY4" fmla="*/ 191527 h 202367"/>
                    <a:gd name="connsiteX5" fmla="*/ 107222 w 307551"/>
                    <a:gd name="connsiteY5" fmla="*/ 198188 h 202367"/>
                    <a:gd name="connsiteX6" fmla="*/ 53952 w 307551"/>
                    <a:gd name="connsiteY6" fmla="*/ 170592 h 202367"/>
                    <a:gd name="connsiteX7" fmla="*/ 41585 w 307551"/>
                    <a:gd name="connsiteY7" fmla="*/ 153463 h 20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551" h="202367">
                      <a:moveTo>
                        <a:pt x="4486" y="135383"/>
                      </a:moveTo>
                      <a:cubicBezTo>
                        <a:pt x="-7880" y="58304"/>
                        <a:pt x="9242" y="26902"/>
                        <a:pt x="9242" y="26902"/>
                      </a:cubicBezTo>
                      <a:cubicBezTo>
                        <a:pt x="9242" y="26902"/>
                        <a:pt x="136711" y="-21629"/>
                        <a:pt x="160493" y="11676"/>
                      </a:cubicBezTo>
                      <a:cubicBezTo>
                        <a:pt x="216617" y="89707"/>
                        <a:pt x="284157" y="123964"/>
                        <a:pt x="303182" y="149657"/>
                      </a:cubicBezTo>
                      <a:cubicBezTo>
                        <a:pt x="311743" y="161076"/>
                        <a:pt x="305084" y="191527"/>
                        <a:pt x="305084" y="191527"/>
                      </a:cubicBezTo>
                      <a:cubicBezTo>
                        <a:pt x="305084" y="191527"/>
                        <a:pt x="155736" y="210559"/>
                        <a:pt x="107222" y="198188"/>
                      </a:cubicBezTo>
                      <a:cubicBezTo>
                        <a:pt x="94856" y="195333"/>
                        <a:pt x="73928" y="182962"/>
                        <a:pt x="53952" y="170592"/>
                      </a:cubicBezTo>
                      <a:cubicBezTo>
                        <a:pt x="50146" y="168689"/>
                        <a:pt x="44439" y="155367"/>
                        <a:pt x="41585" y="153463"/>
                      </a:cubicBezTo>
                    </a:path>
                  </a:pathLst>
                </a:custGeom>
                <a:solidFill>
                  <a:srgbClr val="A7BFD3"/>
                </a:solidFill>
                <a:ln w="9513"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CE7C284-C7A4-0E41-E47E-8C1406E4AAA2}"/>
                    </a:ext>
                  </a:extLst>
                </p:cNvPr>
                <p:cNvSpPr/>
                <p:nvPr/>
              </p:nvSpPr>
              <p:spPr>
                <a:xfrm>
                  <a:off x="1008101" y="6580114"/>
                  <a:ext cx="504542" cy="214949"/>
                </a:xfrm>
                <a:custGeom>
                  <a:avLst/>
                  <a:gdLst>
                    <a:gd name="connsiteX0" fmla="*/ 311437 w 504542"/>
                    <a:gd name="connsiteY0" fmla="*/ 214949 h 214949"/>
                    <a:gd name="connsiteX1" fmla="*/ 245800 w 504542"/>
                    <a:gd name="connsiteY1" fmla="*/ 214949 h 214949"/>
                    <a:gd name="connsiteX2" fmla="*/ 2277 w 504542"/>
                    <a:gd name="connsiteY2" fmla="*/ 214949 h 214949"/>
                    <a:gd name="connsiteX3" fmla="*/ 3228 w 504542"/>
                    <a:gd name="connsiteY3" fmla="*/ 179741 h 214949"/>
                    <a:gd name="connsiteX4" fmla="*/ 40327 w 504542"/>
                    <a:gd name="connsiteY4" fmla="*/ 162612 h 214949"/>
                    <a:gd name="connsiteX5" fmla="*/ 314290 w 504542"/>
                    <a:gd name="connsiteY5" fmla="*/ 22728 h 214949"/>
                    <a:gd name="connsiteX6" fmla="*/ 504543 w 504542"/>
                    <a:gd name="connsiteY6" fmla="*/ 89340 h 214949"/>
                    <a:gd name="connsiteX7" fmla="*/ 481712 w 504542"/>
                    <a:gd name="connsiteY7" fmla="*/ 214949 h 214949"/>
                    <a:gd name="connsiteX8" fmla="*/ 359951 w 504542"/>
                    <a:gd name="connsiteY8" fmla="*/ 214949 h 21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542" h="214949">
                      <a:moveTo>
                        <a:pt x="311437" y="214949"/>
                      </a:moveTo>
                      <a:cubicBezTo>
                        <a:pt x="285753" y="214949"/>
                        <a:pt x="257215" y="214949"/>
                        <a:pt x="245800" y="214949"/>
                      </a:cubicBezTo>
                      <a:cubicBezTo>
                        <a:pt x="222969" y="214949"/>
                        <a:pt x="2277" y="214949"/>
                        <a:pt x="2277" y="214949"/>
                      </a:cubicBezTo>
                      <a:cubicBezTo>
                        <a:pt x="2277" y="214949"/>
                        <a:pt x="-3431" y="188305"/>
                        <a:pt x="3228" y="179741"/>
                      </a:cubicBezTo>
                      <a:cubicBezTo>
                        <a:pt x="7033" y="174983"/>
                        <a:pt x="27010" y="167370"/>
                        <a:pt x="40327" y="162612"/>
                      </a:cubicBezTo>
                      <a:cubicBezTo>
                        <a:pt x="103110" y="143580"/>
                        <a:pt x="282899" y="86484"/>
                        <a:pt x="314290" y="22728"/>
                      </a:cubicBezTo>
                      <a:cubicBezTo>
                        <a:pt x="352341" y="-54351"/>
                        <a:pt x="504543" y="89340"/>
                        <a:pt x="504543" y="89340"/>
                      </a:cubicBezTo>
                      <a:lnTo>
                        <a:pt x="481712" y="214949"/>
                      </a:lnTo>
                      <a:lnTo>
                        <a:pt x="359951" y="214949"/>
                      </a:lnTo>
                    </a:path>
                  </a:pathLst>
                </a:custGeom>
                <a:solidFill>
                  <a:srgbClr val="A7BFD3"/>
                </a:solidFill>
                <a:ln w="9513"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4D8A91A-519E-2E7E-5D90-B837D4AF4047}"/>
                    </a:ext>
                  </a:extLst>
                </p:cNvPr>
                <p:cNvSpPr/>
                <p:nvPr/>
              </p:nvSpPr>
              <p:spPr>
                <a:xfrm>
                  <a:off x="2211088" y="4833637"/>
                  <a:ext cx="413608" cy="1906227"/>
                </a:xfrm>
                <a:custGeom>
                  <a:avLst/>
                  <a:gdLst>
                    <a:gd name="connsiteX0" fmla="*/ 34978 w 413608"/>
                    <a:gd name="connsiteY0" fmla="*/ 82987 h 1906227"/>
                    <a:gd name="connsiteX1" fmla="*/ 733 w 413608"/>
                    <a:gd name="connsiteY1" fmla="*/ 626345 h 1906227"/>
                    <a:gd name="connsiteX2" fmla="*/ 64467 w 413608"/>
                    <a:gd name="connsiteY2" fmla="*/ 1891960 h 1906227"/>
                    <a:gd name="connsiteX3" fmla="*/ 275647 w 413608"/>
                    <a:gd name="connsiteY3" fmla="*/ 1898622 h 1906227"/>
                    <a:gd name="connsiteX4" fmla="*/ 413580 w 413608"/>
                    <a:gd name="connsiteY4" fmla="*/ 178146 h 1906227"/>
                    <a:gd name="connsiteX5" fmla="*/ 34978 w 413608"/>
                    <a:gd name="connsiteY5" fmla="*/ 82987 h 190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608" h="1906227">
                      <a:moveTo>
                        <a:pt x="34978" y="82987"/>
                      </a:moveTo>
                      <a:cubicBezTo>
                        <a:pt x="34978" y="82987"/>
                        <a:pt x="-5926" y="271402"/>
                        <a:pt x="733" y="626345"/>
                      </a:cubicBezTo>
                      <a:cubicBezTo>
                        <a:pt x="4538" y="851872"/>
                        <a:pt x="25466" y="1448519"/>
                        <a:pt x="64467" y="1891960"/>
                      </a:cubicBezTo>
                      <a:cubicBezTo>
                        <a:pt x="66370" y="1919557"/>
                        <a:pt x="275647" y="1898622"/>
                        <a:pt x="275647" y="1898622"/>
                      </a:cubicBezTo>
                      <a:cubicBezTo>
                        <a:pt x="275647" y="1898622"/>
                        <a:pt x="403116" y="456962"/>
                        <a:pt x="413580" y="178146"/>
                      </a:cubicBezTo>
                      <a:cubicBezTo>
                        <a:pt x="416434" y="94406"/>
                        <a:pt x="201449" y="-115895"/>
                        <a:pt x="34978" y="82987"/>
                      </a:cubicBezTo>
                      <a:close/>
                    </a:path>
                  </a:pathLst>
                </a:custGeom>
                <a:solidFill>
                  <a:srgbClr val="284E9D"/>
                </a:solidFill>
                <a:ln w="9513"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FBC08A1-F61A-D0CA-DACE-446FB5F4817E}"/>
                    </a:ext>
                  </a:extLst>
                </p:cNvPr>
                <p:cNvSpPr/>
                <p:nvPr/>
              </p:nvSpPr>
              <p:spPr>
                <a:xfrm>
                  <a:off x="1268170" y="4968962"/>
                  <a:ext cx="525587" cy="1721426"/>
                </a:xfrm>
                <a:custGeom>
                  <a:avLst/>
                  <a:gdLst>
                    <a:gd name="connsiteX0" fmla="*/ 257792 w 525587"/>
                    <a:gd name="connsiteY0" fmla="*/ 18080 h 1721426"/>
                    <a:gd name="connsiteX1" fmla="*/ 502266 w 525587"/>
                    <a:gd name="connsiteY1" fmla="*/ 43773 h 1721426"/>
                    <a:gd name="connsiteX2" fmla="*/ 263499 w 525587"/>
                    <a:gd name="connsiteY2" fmla="*/ 1721426 h 1721426"/>
                    <a:gd name="connsiteX3" fmla="*/ 0 w 525587"/>
                    <a:gd name="connsiteY3" fmla="*/ 1624365 h 1721426"/>
                    <a:gd name="connsiteX4" fmla="*/ 180740 w 525587"/>
                    <a:gd name="connsiteY4" fmla="*/ 0 h 1721426"/>
                    <a:gd name="connsiteX5" fmla="*/ 257792 w 525587"/>
                    <a:gd name="connsiteY5" fmla="*/ 18080 h 17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587" h="1721426">
                      <a:moveTo>
                        <a:pt x="257792" y="18080"/>
                      </a:moveTo>
                      <a:cubicBezTo>
                        <a:pt x="257792" y="18080"/>
                        <a:pt x="323429" y="-7613"/>
                        <a:pt x="502266" y="43773"/>
                      </a:cubicBezTo>
                      <a:cubicBezTo>
                        <a:pt x="618320" y="77079"/>
                        <a:pt x="263499" y="1721426"/>
                        <a:pt x="263499" y="1721426"/>
                      </a:cubicBezTo>
                      <a:lnTo>
                        <a:pt x="0" y="1624365"/>
                      </a:lnTo>
                      <a:lnTo>
                        <a:pt x="180740" y="0"/>
                      </a:lnTo>
                      <a:lnTo>
                        <a:pt x="257792" y="18080"/>
                      </a:lnTo>
                      <a:close/>
                    </a:path>
                  </a:pathLst>
                </a:custGeom>
                <a:solidFill>
                  <a:srgbClr val="284E9D"/>
                </a:solidFill>
                <a:ln w="9513"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F08D0B0-6C5F-3A67-E825-0AC0617051F1}"/>
                    </a:ext>
                  </a:extLst>
                </p:cNvPr>
                <p:cNvSpPr/>
                <p:nvPr/>
              </p:nvSpPr>
              <p:spPr>
                <a:xfrm>
                  <a:off x="1980664" y="1716426"/>
                  <a:ext cx="334843" cy="209274"/>
                </a:xfrm>
                <a:custGeom>
                  <a:avLst/>
                  <a:gdLst>
                    <a:gd name="connsiteX0" fmla="*/ 334844 w 334843"/>
                    <a:gd name="connsiteY0" fmla="*/ 0 h 209274"/>
                    <a:gd name="connsiteX1" fmla="*/ 325331 w 334843"/>
                    <a:gd name="connsiteY1" fmla="*/ 123707 h 209274"/>
                    <a:gd name="connsiteX2" fmla="*/ 265402 w 334843"/>
                    <a:gd name="connsiteY2" fmla="*/ 158916 h 209274"/>
                    <a:gd name="connsiteX3" fmla="*/ 138884 w 334843"/>
                    <a:gd name="connsiteY3" fmla="*/ 206495 h 209274"/>
                    <a:gd name="connsiteX4" fmla="*/ 6659 w 334843"/>
                    <a:gd name="connsiteY4" fmla="*/ 165577 h 209274"/>
                    <a:gd name="connsiteX5" fmla="*/ 6659 w 334843"/>
                    <a:gd name="connsiteY5" fmla="*/ 165577 h 209274"/>
                    <a:gd name="connsiteX6" fmla="*/ 0 w 334843"/>
                    <a:gd name="connsiteY6" fmla="*/ 94207 h 209274"/>
                    <a:gd name="connsiteX7" fmla="*/ 334844 w 334843"/>
                    <a:gd name="connsiteY7" fmla="*/ 0 h 20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843" h="209274">
                      <a:moveTo>
                        <a:pt x="334844" y="0"/>
                      </a:moveTo>
                      <a:lnTo>
                        <a:pt x="325331" y="123707"/>
                      </a:lnTo>
                      <a:lnTo>
                        <a:pt x="265402" y="158916"/>
                      </a:lnTo>
                      <a:cubicBezTo>
                        <a:pt x="225449" y="181754"/>
                        <a:pt x="182642" y="197931"/>
                        <a:pt x="138884" y="206495"/>
                      </a:cubicBezTo>
                      <a:cubicBezTo>
                        <a:pt x="90370" y="216011"/>
                        <a:pt x="40904" y="200786"/>
                        <a:pt x="6659" y="165577"/>
                      </a:cubicBezTo>
                      <a:lnTo>
                        <a:pt x="6659" y="165577"/>
                      </a:lnTo>
                      <a:lnTo>
                        <a:pt x="0" y="94207"/>
                      </a:lnTo>
                      <a:lnTo>
                        <a:pt x="334844" y="0"/>
                      </a:lnTo>
                      <a:close/>
                    </a:path>
                  </a:pathLst>
                </a:custGeom>
                <a:solidFill>
                  <a:srgbClr val="BFA27B">
                    <a:alpha val="63000"/>
                  </a:srgbClr>
                </a:solidFill>
                <a:ln w="9513" cap="flat">
                  <a:noFill/>
                  <a:prstDash val="solid"/>
                  <a:miter/>
                </a:ln>
              </p:spPr>
              <p:txBody>
                <a:bodyPr rtlCol="0" anchor="ctr"/>
                <a:lstStyle/>
                <a:p>
                  <a:endParaRPr lang="en-US"/>
                </a:p>
              </p:txBody>
            </p:sp>
            <p:grpSp>
              <p:nvGrpSpPr>
                <p:cNvPr id="132" name="Gráfico 2">
                  <a:extLst>
                    <a:ext uri="{FF2B5EF4-FFF2-40B4-BE49-F238E27FC236}">
                      <a16:creationId xmlns:a16="http://schemas.microsoft.com/office/drawing/2014/main" id="{28A314E4-6D71-A08E-1434-1D6C44B8E474}"/>
                    </a:ext>
                  </a:extLst>
                </p:cNvPr>
                <p:cNvGrpSpPr/>
                <p:nvPr/>
              </p:nvGrpSpPr>
              <p:grpSpPr>
                <a:xfrm>
                  <a:off x="1832467" y="1050877"/>
                  <a:ext cx="555337" cy="806384"/>
                  <a:chOff x="1832467" y="1050877"/>
                  <a:chExt cx="555337" cy="806384"/>
                </a:xfrm>
              </p:grpSpPr>
              <p:sp>
                <p:nvSpPr>
                  <p:cNvPr id="133" name="Freeform: Shape 132">
                    <a:extLst>
                      <a:ext uri="{FF2B5EF4-FFF2-40B4-BE49-F238E27FC236}">
                        <a16:creationId xmlns:a16="http://schemas.microsoft.com/office/drawing/2014/main" id="{F86436A4-EED6-C039-8BB0-061ECFC32C18}"/>
                      </a:ext>
                    </a:extLst>
                  </p:cNvPr>
                  <p:cNvSpPr/>
                  <p:nvPr/>
                </p:nvSpPr>
                <p:spPr>
                  <a:xfrm>
                    <a:off x="1832467" y="1144521"/>
                    <a:ext cx="295642" cy="260735"/>
                  </a:xfrm>
                  <a:custGeom>
                    <a:avLst/>
                    <a:gdLst>
                      <a:gd name="connsiteX0" fmla="*/ 295643 w 295642"/>
                      <a:gd name="connsiteY0" fmla="*/ 86595 h 260735"/>
                      <a:gd name="connsiteX1" fmla="*/ 295643 w 295642"/>
                      <a:gd name="connsiteY1" fmla="*/ 0 h 260735"/>
                      <a:gd name="connsiteX2" fmla="*/ 259495 w 295642"/>
                      <a:gd name="connsiteY2" fmla="*/ 0 h 260735"/>
                      <a:gd name="connsiteX3" fmla="*/ 165320 w 295642"/>
                      <a:gd name="connsiteY3" fmla="*/ 0 h 260735"/>
                      <a:gd name="connsiteX4" fmla="*/ 108245 w 295642"/>
                      <a:gd name="connsiteY4" fmla="*/ 0 h 260735"/>
                      <a:gd name="connsiteX5" fmla="*/ 100635 w 295642"/>
                      <a:gd name="connsiteY5" fmla="*/ 0 h 260735"/>
                      <a:gd name="connsiteX6" fmla="*/ 5509 w 295642"/>
                      <a:gd name="connsiteY6" fmla="*/ 145593 h 260735"/>
                      <a:gd name="connsiteX7" fmla="*/ 42608 w 295642"/>
                      <a:gd name="connsiteY7" fmla="*/ 260736 h 260735"/>
                      <a:gd name="connsiteX8" fmla="*/ 79707 w 295642"/>
                      <a:gd name="connsiteY8" fmla="*/ 227430 h 260735"/>
                      <a:gd name="connsiteX9" fmla="*/ 125368 w 295642"/>
                      <a:gd name="connsiteY9" fmla="*/ 198882 h 260735"/>
                      <a:gd name="connsiteX10" fmla="*/ 182443 w 295642"/>
                      <a:gd name="connsiteY10" fmla="*/ 198882 h 260735"/>
                      <a:gd name="connsiteX11" fmla="*/ 295643 w 295642"/>
                      <a:gd name="connsiteY11" fmla="*/ 86595 h 26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642" h="260735">
                        <a:moveTo>
                          <a:pt x="295643" y="86595"/>
                        </a:moveTo>
                        <a:lnTo>
                          <a:pt x="295643" y="0"/>
                        </a:lnTo>
                        <a:lnTo>
                          <a:pt x="259495" y="0"/>
                        </a:lnTo>
                        <a:lnTo>
                          <a:pt x="165320" y="0"/>
                        </a:lnTo>
                        <a:lnTo>
                          <a:pt x="108245" y="0"/>
                        </a:lnTo>
                        <a:cubicBezTo>
                          <a:pt x="105391" y="0"/>
                          <a:pt x="103488" y="0"/>
                          <a:pt x="100635" y="0"/>
                        </a:cubicBezTo>
                        <a:cubicBezTo>
                          <a:pt x="29290" y="4758"/>
                          <a:pt x="-16371" y="78030"/>
                          <a:pt x="5509" y="145593"/>
                        </a:cubicBezTo>
                        <a:lnTo>
                          <a:pt x="42608" y="260736"/>
                        </a:lnTo>
                        <a:lnTo>
                          <a:pt x="79707" y="227430"/>
                        </a:lnTo>
                        <a:lnTo>
                          <a:pt x="125368" y="198882"/>
                        </a:lnTo>
                        <a:lnTo>
                          <a:pt x="182443" y="198882"/>
                        </a:lnTo>
                        <a:cubicBezTo>
                          <a:pt x="244275" y="200786"/>
                          <a:pt x="295643" y="149400"/>
                          <a:pt x="295643" y="86595"/>
                        </a:cubicBez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D4039F8-B762-A5A8-4AC0-22E78C73D2B3}"/>
                      </a:ext>
                    </a:extLst>
                  </p:cNvPr>
                  <p:cNvSpPr/>
                  <p:nvPr/>
                </p:nvSpPr>
                <p:spPr>
                  <a:xfrm>
                    <a:off x="1876026" y="1195906"/>
                    <a:ext cx="430921" cy="661355"/>
                  </a:xfrm>
                  <a:custGeom>
                    <a:avLst/>
                    <a:gdLst>
                      <a:gd name="connsiteX0" fmla="*/ 430922 w 430921"/>
                      <a:gd name="connsiteY0" fmla="*/ 490069 h 661355"/>
                      <a:gd name="connsiteX1" fmla="*/ 259695 w 430921"/>
                      <a:gd name="connsiteY1" fmla="*/ 661355 h 661355"/>
                      <a:gd name="connsiteX2" fmla="*/ 173129 w 430921"/>
                      <a:gd name="connsiteY2" fmla="*/ 661355 h 661355"/>
                      <a:gd name="connsiteX3" fmla="*/ 0 w 430921"/>
                      <a:gd name="connsiteY3" fmla="*/ 488166 h 661355"/>
                      <a:gd name="connsiteX4" fmla="*/ 0 w 430921"/>
                      <a:gd name="connsiteY4" fmla="*/ 100869 h 661355"/>
                      <a:gd name="connsiteX5" fmla="*/ 100834 w 430921"/>
                      <a:gd name="connsiteY5" fmla="*/ 0 h 661355"/>
                      <a:gd name="connsiteX6" fmla="*/ 330088 w 430921"/>
                      <a:gd name="connsiteY6" fmla="*/ 0 h 661355"/>
                      <a:gd name="connsiteX7" fmla="*/ 430922 w 430921"/>
                      <a:gd name="connsiteY7" fmla="*/ 100869 h 661355"/>
                      <a:gd name="connsiteX8" fmla="*/ 430922 w 430921"/>
                      <a:gd name="connsiteY8" fmla="*/ 490069 h 661355"/>
                      <a:gd name="connsiteX9" fmla="*/ 430922 w 430921"/>
                      <a:gd name="connsiteY9" fmla="*/ 490069 h 6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921" h="661355">
                        <a:moveTo>
                          <a:pt x="430922" y="490069"/>
                        </a:moveTo>
                        <a:cubicBezTo>
                          <a:pt x="430922" y="584276"/>
                          <a:pt x="354821" y="661355"/>
                          <a:pt x="259695" y="661355"/>
                        </a:cubicBezTo>
                        <a:lnTo>
                          <a:pt x="173129" y="661355"/>
                        </a:lnTo>
                        <a:cubicBezTo>
                          <a:pt x="77052" y="661355"/>
                          <a:pt x="0" y="583325"/>
                          <a:pt x="0" y="488166"/>
                        </a:cubicBezTo>
                        <a:lnTo>
                          <a:pt x="0" y="100869"/>
                        </a:lnTo>
                        <a:cubicBezTo>
                          <a:pt x="0" y="44725"/>
                          <a:pt x="45660" y="0"/>
                          <a:pt x="100834" y="0"/>
                        </a:cubicBezTo>
                        <a:lnTo>
                          <a:pt x="330088" y="0"/>
                        </a:lnTo>
                        <a:cubicBezTo>
                          <a:pt x="386212" y="0"/>
                          <a:pt x="430922" y="45676"/>
                          <a:pt x="430922" y="100869"/>
                        </a:cubicBezTo>
                        <a:lnTo>
                          <a:pt x="430922" y="490069"/>
                        </a:lnTo>
                        <a:lnTo>
                          <a:pt x="430922" y="490069"/>
                        </a:lnTo>
                        <a:close/>
                      </a:path>
                    </a:pathLst>
                  </a:custGeom>
                  <a:solidFill>
                    <a:srgbClr val="D6B88A"/>
                  </a:solidFill>
                  <a:ln w="9513"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4E022F9-3686-635F-9586-2251ADBB2DD3}"/>
                      </a:ext>
                    </a:extLst>
                  </p:cNvPr>
                  <p:cNvSpPr/>
                  <p:nvPr/>
                </p:nvSpPr>
                <p:spPr>
                  <a:xfrm>
                    <a:off x="1846361" y="1050877"/>
                    <a:ext cx="511002" cy="510440"/>
                  </a:xfrm>
                  <a:custGeom>
                    <a:avLst/>
                    <a:gdLst>
                      <a:gd name="connsiteX0" fmla="*/ 351191 w 511002"/>
                      <a:gd name="connsiteY0" fmla="*/ 36548 h 510440"/>
                      <a:gd name="connsiteX1" fmla="*/ 387339 w 511002"/>
                      <a:gd name="connsiteY1" fmla="*/ 44161 h 510440"/>
                      <a:gd name="connsiteX2" fmla="*/ 456781 w 511002"/>
                      <a:gd name="connsiteY2" fmla="*/ 126950 h 510440"/>
                      <a:gd name="connsiteX3" fmla="*/ 461537 w 511002"/>
                      <a:gd name="connsiteY3" fmla="*/ 146933 h 510440"/>
                      <a:gd name="connsiteX4" fmla="*/ 511003 w 511002"/>
                      <a:gd name="connsiteY4" fmla="*/ 196416 h 510440"/>
                      <a:gd name="connsiteX5" fmla="*/ 511003 w 511002"/>
                      <a:gd name="connsiteY5" fmla="*/ 510440 h 510440"/>
                      <a:gd name="connsiteX6" fmla="*/ 449171 w 511002"/>
                      <a:gd name="connsiteY6" fmla="*/ 415281 h 510440"/>
                      <a:gd name="connsiteX7" fmla="*/ 449171 w 511002"/>
                      <a:gd name="connsiteY7" fmla="*/ 381024 h 510440"/>
                      <a:gd name="connsiteX8" fmla="*/ 370216 w 511002"/>
                      <a:gd name="connsiteY8" fmla="*/ 302042 h 510440"/>
                      <a:gd name="connsiteX9" fmla="*/ 350239 w 511002"/>
                      <a:gd name="connsiteY9" fmla="*/ 302042 h 510440"/>
                      <a:gd name="connsiteX10" fmla="*/ 256065 w 511002"/>
                      <a:gd name="connsiteY10" fmla="*/ 302042 h 510440"/>
                      <a:gd name="connsiteX11" fmla="*/ 217063 w 511002"/>
                      <a:gd name="connsiteY11" fmla="*/ 302042 h 510440"/>
                      <a:gd name="connsiteX12" fmla="*/ 165695 w 511002"/>
                      <a:gd name="connsiteY12" fmla="*/ 298236 h 510440"/>
                      <a:gd name="connsiteX13" fmla="*/ 81984 w 511002"/>
                      <a:gd name="connsiteY13" fmla="*/ 273494 h 510440"/>
                      <a:gd name="connsiteX14" fmla="*/ 1126 w 511002"/>
                      <a:gd name="connsiteY14" fmla="*/ 111724 h 510440"/>
                      <a:gd name="connsiteX15" fmla="*/ 13493 w 511002"/>
                      <a:gd name="connsiteY15" fmla="*/ 9904 h 510440"/>
                      <a:gd name="connsiteX16" fmla="*/ 29664 w 511002"/>
                      <a:gd name="connsiteY16" fmla="*/ 1340 h 510440"/>
                      <a:gd name="connsiteX17" fmla="*/ 53446 w 511002"/>
                      <a:gd name="connsiteY17" fmla="*/ 13710 h 510440"/>
                      <a:gd name="connsiteX18" fmla="*/ 182817 w 511002"/>
                      <a:gd name="connsiteY18" fmla="*/ 44161 h 510440"/>
                      <a:gd name="connsiteX19" fmla="*/ 281748 w 511002"/>
                      <a:gd name="connsiteY19" fmla="*/ 45113 h 510440"/>
                      <a:gd name="connsiteX20" fmla="*/ 351191 w 511002"/>
                      <a:gd name="connsiteY20" fmla="*/ 36548 h 51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002" h="510440">
                        <a:moveTo>
                          <a:pt x="351191" y="36548"/>
                        </a:moveTo>
                        <a:cubicBezTo>
                          <a:pt x="363557" y="36548"/>
                          <a:pt x="375923" y="39403"/>
                          <a:pt x="387339" y="44161"/>
                        </a:cubicBezTo>
                        <a:cubicBezTo>
                          <a:pt x="422535" y="58435"/>
                          <a:pt x="448219" y="89838"/>
                          <a:pt x="456781" y="126950"/>
                        </a:cubicBezTo>
                        <a:lnTo>
                          <a:pt x="461537" y="146933"/>
                        </a:lnTo>
                        <a:cubicBezTo>
                          <a:pt x="489124" y="146933"/>
                          <a:pt x="511003" y="168820"/>
                          <a:pt x="511003" y="196416"/>
                        </a:cubicBezTo>
                        <a:lnTo>
                          <a:pt x="511003" y="510440"/>
                        </a:lnTo>
                        <a:lnTo>
                          <a:pt x="449171" y="415281"/>
                        </a:lnTo>
                        <a:lnTo>
                          <a:pt x="449171" y="381024"/>
                        </a:lnTo>
                        <a:cubicBezTo>
                          <a:pt x="449171" y="338203"/>
                          <a:pt x="413974" y="302042"/>
                          <a:pt x="370216" y="302042"/>
                        </a:cubicBezTo>
                        <a:lnTo>
                          <a:pt x="350239" y="302042"/>
                        </a:lnTo>
                        <a:lnTo>
                          <a:pt x="256065" y="302042"/>
                        </a:lnTo>
                        <a:lnTo>
                          <a:pt x="217063" y="302042"/>
                        </a:lnTo>
                        <a:cubicBezTo>
                          <a:pt x="199940" y="302042"/>
                          <a:pt x="182817" y="301091"/>
                          <a:pt x="165695" y="298236"/>
                        </a:cubicBezTo>
                        <a:cubicBezTo>
                          <a:pt x="124790" y="292526"/>
                          <a:pt x="104814" y="285865"/>
                          <a:pt x="81984" y="273494"/>
                        </a:cubicBezTo>
                        <a:cubicBezTo>
                          <a:pt x="24908" y="241140"/>
                          <a:pt x="-6484" y="177384"/>
                          <a:pt x="1126" y="111724"/>
                        </a:cubicBezTo>
                        <a:lnTo>
                          <a:pt x="13493" y="9904"/>
                        </a:lnTo>
                        <a:cubicBezTo>
                          <a:pt x="14444" y="2291"/>
                          <a:pt x="23005" y="-2467"/>
                          <a:pt x="29664" y="1340"/>
                        </a:cubicBezTo>
                        <a:lnTo>
                          <a:pt x="53446" y="13710"/>
                        </a:lnTo>
                        <a:cubicBezTo>
                          <a:pt x="108619" y="42258"/>
                          <a:pt x="136205" y="38452"/>
                          <a:pt x="182817" y="44161"/>
                        </a:cubicBezTo>
                        <a:cubicBezTo>
                          <a:pt x="216112" y="47968"/>
                          <a:pt x="249406" y="48919"/>
                          <a:pt x="281748" y="45113"/>
                        </a:cubicBezTo>
                        <a:lnTo>
                          <a:pt x="351191" y="36548"/>
                        </a:lnTo>
                        <a:close/>
                      </a:path>
                    </a:pathLst>
                  </a:custGeom>
                  <a:solidFill>
                    <a:schemeClr val="tx1">
                      <a:lumMod val="85000"/>
                      <a:lumOff val="15000"/>
                    </a:schemeClr>
                  </a:solidFill>
                  <a:ln w="9513"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53B3C6E-1552-A2C6-5773-9682611CA0A4}"/>
                      </a:ext>
                    </a:extLst>
                  </p:cNvPr>
                  <p:cNvSpPr/>
                  <p:nvPr/>
                </p:nvSpPr>
                <p:spPr>
                  <a:xfrm>
                    <a:off x="2275555" y="1504222"/>
                    <a:ext cx="112249" cy="135125"/>
                  </a:xfrm>
                  <a:custGeom>
                    <a:avLst/>
                    <a:gdLst>
                      <a:gd name="connsiteX0" fmla="*/ 0 w 112249"/>
                      <a:gd name="connsiteY0" fmla="*/ 54241 h 135125"/>
                      <a:gd name="connsiteX1" fmla="*/ 54222 w 112249"/>
                      <a:gd name="connsiteY1" fmla="*/ 0 h 135125"/>
                      <a:gd name="connsiteX2" fmla="*/ 54222 w 112249"/>
                      <a:gd name="connsiteY2" fmla="*/ 0 h 135125"/>
                      <a:gd name="connsiteX3" fmla="*/ 112249 w 112249"/>
                      <a:gd name="connsiteY3" fmla="*/ 58047 h 135125"/>
                      <a:gd name="connsiteX4" fmla="*/ 112249 w 112249"/>
                      <a:gd name="connsiteY4" fmla="*/ 80885 h 135125"/>
                      <a:gd name="connsiteX5" fmla="*/ 58027 w 112249"/>
                      <a:gd name="connsiteY5" fmla="*/ 135126 h 135125"/>
                      <a:gd name="connsiteX6" fmla="*/ 53271 w 112249"/>
                      <a:gd name="connsiteY6" fmla="*/ 135126 h 135125"/>
                      <a:gd name="connsiteX7" fmla="*/ 3805 w 112249"/>
                      <a:gd name="connsiteY7" fmla="*/ 102772 h 13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49" h="135125">
                        <a:moveTo>
                          <a:pt x="0" y="54241"/>
                        </a:moveTo>
                        <a:cubicBezTo>
                          <a:pt x="0" y="24741"/>
                          <a:pt x="23782" y="0"/>
                          <a:pt x="54222" y="0"/>
                        </a:cubicBezTo>
                        <a:lnTo>
                          <a:pt x="54222" y="0"/>
                        </a:lnTo>
                        <a:cubicBezTo>
                          <a:pt x="86565" y="0"/>
                          <a:pt x="112249" y="25693"/>
                          <a:pt x="112249" y="58047"/>
                        </a:cubicBezTo>
                        <a:lnTo>
                          <a:pt x="112249" y="80885"/>
                        </a:lnTo>
                        <a:cubicBezTo>
                          <a:pt x="112249" y="110384"/>
                          <a:pt x="88468" y="135126"/>
                          <a:pt x="58027" y="135126"/>
                        </a:cubicBezTo>
                        <a:lnTo>
                          <a:pt x="53271" y="135126"/>
                        </a:lnTo>
                        <a:cubicBezTo>
                          <a:pt x="31392" y="135126"/>
                          <a:pt x="12367" y="121804"/>
                          <a:pt x="3805" y="102772"/>
                        </a:cubicBezTo>
                      </a:path>
                    </a:pathLst>
                  </a:custGeom>
                  <a:solidFill>
                    <a:srgbClr val="D6B88A"/>
                  </a:solidFill>
                  <a:ln w="9513" cap="flat">
                    <a:noFill/>
                    <a:prstDash val="solid"/>
                    <a:miter/>
                  </a:ln>
                </p:spPr>
                <p:txBody>
                  <a:bodyPr rtlCol="0" anchor="ctr"/>
                  <a:lstStyle/>
                  <a:p>
                    <a:endParaRPr lang="en-US"/>
                  </a:p>
                </p:txBody>
              </p:sp>
            </p:grpSp>
          </p:grpSp>
          <p:grpSp>
            <p:nvGrpSpPr>
              <p:cNvPr id="107" name="Gráfico 2">
                <a:extLst>
                  <a:ext uri="{FF2B5EF4-FFF2-40B4-BE49-F238E27FC236}">
                    <a16:creationId xmlns:a16="http://schemas.microsoft.com/office/drawing/2014/main" id="{E4B964D0-30CF-5FBC-0A9B-92F6FE9F9873}"/>
                  </a:ext>
                </a:extLst>
              </p:cNvPr>
              <p:cNvGrpSpPr/>
              <p:nvPr/>
            </p:nvGrpSpPr>
            <p:grpSpPr>
              <a:xfrm>
                <a:off x="-1699765" y="1614606"/>
                <a:ext cx="3021206" cy="5129071"/>
                <a:chOff x="-1699765" y="1614606"/>
                <a:chExt cx="3021206" cy="5129071"/>
              </a:xfrm>
            </p:grpSpPr>
            <p:sp>
              <p:nvSpPr>
                <p:cNvPr id="111" name="Freeform: Shape 110">
                  <a:extLst>
                    <a:ext uri="{FF2B5EF4-FFF2-40B4-BE49-F238E27FC236}">
                      <a16:creationId xmlns:a16="http://schemas.microsoft.com/office/drawing/2014/main" id="{D4C95E7F-950F-BA90-A022-82F865FFA5CB}"/>
                    </a:ext>
                  </a:extLst>
                </p:cNvPr>
                <p:cNvSpPr/>
                <p:nvPr/>
              </p:nvSpPr>
              <p:spPr>
                <a:xfrm>
                  <a:off x="425352" y="1614606"/>
                  <a:ext cx="896088" cy="2847158"/>
                </a:xfrm>
                <a:custGeom>
                  <a:avLst/>
                  <a:gdLst>
                    <a:gd name="connsiteX0" fmla="*/ 111297 w 896088"/>
                    <a:gd name="connsiteY0" fmla="*/ 2847158 h 2847158"/>
                    <a:gd name="connsiteX1" fmla="*/ 896088 w 896088"/>
                    <a:gd name="connsiteY1" fmla="*/ 2847158 h 2847158"/>
                    <a:gd name="connsiteX2" fmla="*/ 784791 w 896088"/>
                    <a:gd name="connsiteY2" fmla="*/ 0 h 2847158"/>
                    <a:gd name="connsiteX3" fmla="*/ 0 w 896088"/>
                    <a:gd name="connsiteY3" fmla="*/ 0 h 2847158"/>
                  </a:gdLst>
                  <a:ahLst/>
                  <a:cxnLst>
                    <a:cxn ang="0">
                      <a:pos x="connsiteX0" y="connsiteY0"/>
                    </a:cxn>
                    <a:cxn ang="0">
                      <a:pos x="connsiteX1" y="connsiteY1"/>
                    </a:cxn>
                    <a:cxn ang="0">
                      <a:pos x="connsiteX2" y="connsiteY2"/>
                    </a:cxn>
                    <a:cxn ang="0">
                      <a:pos x="connsiteX3" y="connsiteY3"/>
                    </a:cxn>
                  </a:cxnLst>
                  <a:rect l="l" t="t" r="r" b="b"/>
                  <a:pathLst>
                    <a:path w="896088" h="2847158">
                      <a:moveTo>
                        <a:pt x="111297" y="2847158"/>
                      </a:moveTo>
                      <a:lnTo>
                        <a:pt x="896088" y="2847158"/>
                      </a:lnTo>
                      <a:lnTo>
                        <a:pt x="784791" y="0"/>
                      </a:lnTo>
                      <a:lnTo>
                        <a:pt x="0" y="0"/>
                      </a:lnTo>
                      <a:close/>
                    </a:path>
                  </a:pathLst>
                </a:custGeom>
                <a:solidFill>
                  <a:srgbClr val="EDEDED"/>
                </a:solidFill>
                <a:ln w="9513" cap="flat">
                  <a:noFill/>
                  <a:prstDash val="solid"/>
                  <a:miter/>
                </a:ln>
              </p:spPr>
              <p:txBody>
                <a:bodyPr rtlCol="0" anchor="ctr"/>
                <a:lstStyle/>
                <a:p>
                  <a:endParaRPr lang="en-US"/>
                </a:p>
              </p:txBody>
            </p:sp>
            <p:grpSp>
              <p:nvGrpSpPr>
                <p:cNvPr id="112" name="Gráfico 2">
                  <a:extLst>
                    <a:ext uri="{FF2B5EF4-FFF2-40B4-BE49-F238E27FC236}">
                      <a16:creationId xmlns:a16="http://schemas.microsoft.com/office/drawing/2014/main" id="{156761B1-8FA1-B22D-305A-446ED16FD78A}"/>
                    </a:ext>
                  </a:extLst>
                </p:cNvPr>
                <p:cNvGrpSpPr/>
                <p:nvPr/>
              </p:nvGrpSpPr>
              <p:grpSpPr>
                <a:xfrm>
                  <a:off x="-1699765" y="3896520"/>
                  <a:ext cx="334843" cy="2847158"/>
                  <a:chOff x="-1699765" y="3896520"/>
                  <a:chExt cx="334843" cy="2847158"/>
                </a:xfrm>
                <a:solidFill>
                  <a:srgbClr val="A7BFD3"/>
                </a:solidFill>
              </p:grpSpPr>
              <p:sp>
                <p:nvSpPr>
                  <p:cNvPr id="117" name="Freeform: Shape 116">
                    <a:extLst>
                      <a:ext uri="{FF2B5EF4-FFF2-40B4-BE49-F238E27FC236}">
                        <a16:creationId xmlns:a16="http://schemas.microsoft.com/office/drawing/2014/main" id="{700D96E2-2360-1582-1900-2B3269E8F82D}"/>
                      </a:ext>
                    </a:extLst>
                  </p:cNvPr>
                  <p:cNvSpPr/>
                  <p:nvPr/>
                </p:nvSpPr>
                <p:spPr>
                  <a:xfrm>
                    <a:off x="-1699765" y="3896520"/>
                    <a:ext cx="334843" cy="2847158"/>
                  </a:xfrm>
                  <a:custGeom>
                    <a:avLst/>
                    <a:gdLst>
                      <a:gd name="connsiteX0" fmla="*/ 334844 w 334843"/>
                      <a:gd name="connsiteY0" fmla="*/ 81837 h 2847158"/>
                      <a:gd name="connsiteX1" fmla="*/ 264451 w 334843"/>
                      <a:gd name="connsiteY1" fmla="*/ 0 h 2847158"/>
                      <a:gd name="connsiteX2" fmla="*/ 0 w 334843"/>
                      <a:gd name="connsiteY2" fmla="*/ 2847158 h 2847158"/>
                      <a:gd name="connsiteX3" fmla="*/ 78003 w 334843"/>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4843" h="2847158">
                        <a:moveTo>
                          <a:pt x="334844" y="81837"/>
                        </a:moveTo>
                        <a:lnTo>
                          <a:pt x="264451" y="0"/>
                        </a:lnTo>
                        <a:lnTo>
                          <a:pt x="0" y="2847158"/>
                        </a:lnTo>
                        <a:lnTo>
                          <a:pt x="78003" y="2847158"/>
                        </a:lnTo>
                        <a:close/>
                      </a:path>
                    </a:pathLst>
                  </a:custGeom>
                  <a:solidFill>
                    <a:srgbClr val="A7BFD3"/>
                  </a:solidFill>
                  <a:ln w="9513"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2579152-C0BD-8B55-CB96-2FFC8E9F6B5E}"/>
                      </a:ext>
                    </a:extLst>
                  </p:cNvPr>
                  <p:cNvSpPr/>
                  <p:nvPr/>
                </p:nvSpPr>
                <p:spPr>
                  <a:xfrm>
                    <a:off x="-1654104" y="3945051"/>
                    <a:ext cx="289183" cy="2798627"/>
                  </a:xfrm>
                  <a:custGeom>
                    <a:avLst/>
                    <a:gdLst>
                      <a:gd name="connsiteX0" fmla="*/ 0 w 289183"/>
                      <a:gd name="connsiteY0" fmla="*/ 2798627 h 2798627"/>
                      <a:gd name="connsiteX1" fmla="*/ 32343 w 289183"/>
                      <a:gd name="connsiteY1" fmla="*/ 2798627 h 2798627"/>
                      <a:gd name="connsiteX2" fmla="*/ 289183 w 289183"/>
                      <a:gd name="connsiteY2" fmla="*/ 33306 h 2798627"/>
                      <a:gd name="connsiteX3" fmla="*/ 260646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2343" y="2798627"/>
                        </a:lnTo>
                        <a:lnTo>
                          <a:pt x="289183" y="33306"/>
                        </a:lnTo>
                        <a:lnTo>
                          <a:pt x="260646" y="0"/>
                        </a:lnTo>
                        <a:close/>
                      </a:path>
                    </a:pathLst>
                  </a:custGeom>
                  <a:solidFill>
                    <a:srgbClr val="A7BFD3"/>
                  </a:solidFill>
                  <a:ln w="9513" cap="flat">
                    <a:noFill/>
                    <a:prstDash val="solid"/>
                    <a:miter/>
                  </a:ln>
                </p:spPr>
                <p:txBody>
                  <a:bodyPr rtlCol="0" anchor="ctr"/>
                  <a:lstStyle/>
                  <a:p>
                    <a:endParaRPr lang="en-US"/>
                  </a:p>
                </p:txBody>
              </p:sp>
            </p:grpSp>
            <p:grpSp>
              <p:nvGrpSpPr>
                <p:cNvPr id="113" name="Gráfico 2">
                  <a:extLst>
                    <a:ext uri="{FF2B5EF4-FFF2-40B4-BE49-F238E27FC236}">
                      <a16:creationId xmlns:a16="http://schemas.microsoft.com/office/drawing/2014/main" id="{8C701975-C050-8E06-9BB2-08ADCE3A5B4D}"/>
                    </a:ext>
                  </a:extLst>
                </p:cNvPr>
                <p:cNvGrpSpPr/>
                <p:nvPr/>
              </p:nvGrpSpPr>
              <p:grpSpPr>
                <a:xfrm>
                  <a:off x="527137" y="3896520"/>
                  <a:ext cx="335795" cy="2847158"/>
                  <a:chOff x="527137" y="3896520"/>
                  <a:chExt cx="335795" cy="2847158"/>
                </a:xfrm>
                <a:solidFill>
                  <a:srgbClr val="A7BFD3"/>
                </a:solidFill>
              </p:grpSpPr>
              <p:sp>
                <p:nvSpPr>
                  <p:cNvPr id="115" name="Freeform: Shape 114">
                    <a:extLst>
                      <a:ext uri="{FF2B5EF4-FFF2-40B4-BE49-F238E27FC236}">
                        <a16:creationId xmlns:a16="http://schemas.microsoft.com/office/drawing/2014/main" id="{1F65F4E9-5256-30BD-BE38-402D4FD3B7B0}"/>
                      </a:ext>
                    </a:extLst>
                  </p:cNvPr>
                  <p:cNvSpPr/>
                  <p:nvPr/>
                </p:nvSpPr>
                <p:spPr>
                  <a:xfrm>
                    <a:off x="527137" y="3896520"/>
                    <a:ext cx="335795" cy="2847158"/>
                  </a:xfrm>
                  <a:custGeom>
                    <a:avLst/>
                    <a:gdLst>
                      <a:gd name="connsiteX0" fmla="*/ 335795 w 335795"/>
                      <a:gd name="connsiteY0" fmla="*/ 81837 h 2847158"/>
                      <a:gd name="connsiteX1" fmla="*/ 265402 w 335795"/>
                      <a:gd name="connsiteY1" fmla="*/ 0 h 2847158"/>
                      <a:gd name="connsiteX2" fmla="*/ 0 w 335795"/>
                      <a:gd name="connsiteY2" fmla="*/ 2847158 h 2847158"/>
                      <a:gd name="connsiteX3" fmla="*/ 78004 w 335795"/>
                      <a:gd name="connsiteY3" fmla="*/ 2847158 h 2847158"/>
                    </a:gdLst>
                    <a:ahLst/>
                    <a:cxnLst>
                      <a:cxn ang="0">
                        <a:pos x="connsiteX0" y="connsiteY0"/>
                      </a:cxn>
                      <a:cxn ang="0">
                        <a:pos x="connsiteX1" y="connsiteY1"/>
                      </a:cxn>
                      <a:cxn ang="0">
                        <a:pos x="connsiteX2" y="connsiteY2"/>
                      </a:cxn>
                      <a:cxn ang="0">
                        <a:pos x="connsiteX3" y="connsiteY3"/>
                      </a:cxn>
                    </a:cxnLst>
                    <a:rect l="l" t="t" r="r" b="b"/>
                    <a:pathLst>
                      <a:path w="335795" h="2847158">
                        <a:moveTo>
                          <a:pt x="335795" y="81837"/>
                        </a:moveTo>
                        <a:lnTo>
                          <a:pt x="265402" y="0"/>
                        </a:lnTo>
                        <a:lnTo>
                          <a:pt x="0" y="2847158"/>
                        </a:lnTo>
                        <a:lnTo>
                          <a:pt x="78004" y="2847158"/>
                        </a:lnTo>
                        <a:close/>
                      </a:path>
                    </a:pathLst>
                  </a:custGeom>
                  <a:solidFill>
                    <a:srgbClr val="A7BFD3"/>
                  </a:solidFill>
                  <a:ln w="9513"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27C450-3E86-851D-E705-351B62B09FDC}"/>
                      </a:ext>
                    </a:extLst>
                  </p:cNvPr>
                  <p:cNvSpPr/>
                  <p:nvPr/>
                </p:nvSpPr>
                <p:spPr>
                  <a:xfrm>
                    <a:off x="573749" y="3945051"/>
                    <a:ext cx="289183" cy="2798627"/>
                  </a:xfrm>
                  <a:custGeom>
                    <a:avLst/>
                    <a:gdLst>
                      <a:gd name="connsiteX0" fmla="*/ 0 w 289183"/>
                      <a:gd name="connsiteY0" fmla="*/ 2798627 h 2798627"/>
                      <a:gd name="connsiteX1" fmla="*/ 31392 w 289183"/>
                      <a:gd name="connsiteY1" fmla="*/ 2798627 h 2798627"/>
                      <a:gd name="connsiteX2" fmla="*/ 289183 w 289183"/>
                      <a:gd name="connsiteY2" fmla="*/ 33306 h 2798627"/>
                      <a:gd name="connsiteX3" fmla="*/ 259694 w 289183"/>
                      <a:gd name="connsiteY3" fmla="*/ 0 h 2798627"/>
                    </a:gdLst>
                    <a:ahLst/>
                    <a:cxnLst>
                      <a:cxn ang="0">
                        <a:pos x="connsiteX0" y="connsiteY0"/>
                      </a:cxn>
                      <a:cxn ang="0">
                        <a:pos x="connsiteX1" y="connsiteY1"/>
                      </a:cxn>
                      <a:cxn ang="0">
                        <a:pos x="connsiteX2" y="connsiteY2"/>
                      </a:cxn>
                      <a:cxn ang="0">
                        <a:pos x="connsiteX3" y="connsiteY3"/>
                      </a:cxn>
                    </a:cxnLst>
                    <a:rect l="l" t="t" r="r" b="b"/>
                    <a:pathLst>
                      <a:path w="289183" h="2798627">
                        <a:moveTo>
                          <a:pt x="0" y="2798627"/>
                        </a:moveTo>
                        <a:lnTo>
                          <a:pt x="31392" y="2798627"/>
                        </a:lnTo>
                        <a:lnTo>
                          <a:pt x="289183" y="33306"/>
                        </a:lnTo>
                        <a:lnTo>
                          <a:pt x="259694" y="0"/>
                        </a:lnTo>
                        <a:close/>
                      </a:path>
                    </a:pathLst>
                  </a:custGeom>
                  <a:solidFill>
                    <a:srgbClr val="A7BFD3"/>
                  </a:solidFill>
                  <a:ln w="9513"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BD1BFAFB-B15A-5E84-3E79-81AD02A0CBD9}"/>
                    </a:ext>
                  </a:extLst>
                </p:cNvPr>
                <p:cNvSpPr/>
                <p:nvPr/>
              </p:nvSpPr>
              <p:spPr>
                <a:xfrm>
                  <a:off x="-1601785" y="1614606"/>
                  <a:ext cx="2803367" cy="2847158"/>
                </a:xfrm>
                <a:custGeom>
                  <a:avLst/>
                  <a:gdLst>
                    <a:gd name="connsiteX0" fmla="*/ 2537965 w 2803367"/>
                    <a:gd name="connsiteY0" fmla="*/ 2847158 h 2847158"/>
                    <a:gd name="connsiteX1" fmla="*/ 0 w 2803367"/>
                    <a:gd name="connsiteY1" fmla="*/ 2847158 h 2847158"/>
                    <a:gd name="connsiteX2" fmla="*/ 265402 w 2803367"/>
                    <a:gd name="connsiteY2" fmla="*/ 0 h 2847158"/>
                    <a:gd name="connsiteX3" fmla="*/ 2803368 w 2803367"/>
                    <a:gd name="connsiteY3" fmla="*/ 0 h 2847158"/>
                  </a:gdLst>
                  <a:ahLst/>
                  <a:cxnLst>
                    <a:cxn ang="0">
                      <a:pos x="connsiteX0" y="connsiteY0"/>
                    </a:cxn>
                    <a:cxn ang="0">
                      <a:pos x="connsiteX1" y="connsiteY1"/>
                    </a:cxn>
                    <a:cxn ang="0">
                      <a:pos x="connsiteX2" y="connsiteY2"/>
                    </a:cxn>
                    <a:cxn ang="0">
                      <a:pos x="connsiteX3" y="connsiteY3"/>
                    </a:cxn>
                  </a:cxnLst>
                  <a:rect l="l" t="t" r="r" b="b"/>
                  <a:pathLst>
                    <a:path w="2803367" h="2847158">
                      <a:moveTo>
                        <a:pt x="2537965" y="2847158"/>
                      </a:moveTo>
                      <a:lnTo>
                        <a:pt x="0" y="2847158"/>
                      </a:lnTo>
                      <a:lnTo>
                        <a:pt x="265402" y="0"/>
                      </a:lnTo>
                      <a:lnTo>
                        <a:pt x="2803368" y="0"/>
                      </a:lnTo>
                      <a:close/>
                    </a:path>
                  </a:pathLst>
                </a:custGeom>
                <a:solidFill>
                  <a:srgbClr val="F6F6F6"/>
                </a:solidFill>
                <a:ln w="9513" cap="flat">
                  <a:noFill/>
                  <a:prstDash val="solid"/>
                  <a:miter/>
                </a:ln>
              </p:spPr>
              <p:txBody>
                <a:bodyPr rtlCol="0" anchor="ctr"/>
                <a:lstStyle/>
                <a:p>
                  <a:endParaRPr lang="en-US" dirty="0"/>
                </a:p>
              </p:txBody>
            </p:sp>
          </p:grpSp>
          <p:grpSp>
            <p:nvGrpSpPr>
              <p:cNvPr id="108" name="Gráfico 2">
                <a:extLst>
                  <a:ext uri="{FF2B5EF4-FFF2-40B4-BE49-F238E27FC236}">
                    <a16:creationId xmlns:a16="http://schemas.microsoft.com/office/drawing/2014/main" id="{64E94F34-07FF-6B98-53B6-0AE78788BFC0}"/>
                  </a:ext>
                </a:extLst>
              </p:cNvPr>
              <p:cNvGrpSpPr/>
              <p:nvPr/>
            </p:nvGrpSpPr>
            <p:grpSpPr>
              <a:xfrm>
                <a:off x="789685" y="1545187"/>
                <a:ext cx="314867" cy="276959"/>
                <a:chOff x="789685" y="1545187"/>
                <a:chExt cx="314867" cy="276959"/>
              </a:xfrm>
              <a:solidFill>
                <a:srgbClr val="D6B88A"/>
              </a:solidFill>
            </p:grpSpPr>
            <p:sp>
              <p:nvSpPr>
                <p:cNvPr id="109" name="Freeform: Shape 108">
                  <a:extLst>
                    <a:ext uri="{FF2B5EF4-FFF2-40B4-BE49-F238E27FC236}">
                      <a16:creationId xmlns:a16="http://schemas.microsoft.com/office/drawing/2014/main" id="{0CE88670-0C73-5D66-3941-E139659ABA6D}"/>
                    </a:ext>
                  </a:extLst>
                </p:cNvPr>
                <p:cNvSpPr/>
                <p:nvPr/>
              </p:nvSpPr>
              <p:spPr>
                <a:xfrm>
                  <a:off x="789685" y="1545187"/>
                  <a:ext cx="314867" cy="276959"/>
                </a:xfrm>
                <a:custGeom>
                  <a:avLst/>
                  <a:gdLst>
                    <a:gd name="connsiteX0" fmla="*/ 175983 w 314867"/>
                    <a:gd name="connsiteY0" fmla="*/ 1857 h 276959"/>
                    <a:gd name="connsiteX1" fmla="*/ 314868 w 314867"/>
                    <a:gd name="connsiteY1" fmla="*/ 59904 h 276959"/>
                    <a:gd name="connsiteX2" fmla="*/ 167422 w 314867"/>
                    <a:gd name="connsiteY2" fmla="*/ 64662 h 276959"/>
                    <a:gd name="connsiteX3" fmla="*/ 166471 w 314867"/>
                    <a:gd name="connsiteY3" fmla="*/ 95113 h 276959"/>
                    <a:gd name="connsiteX4" fmla="*/ 161714 w 314867"/>
                    <a:gd name="connsiteY4" fmla="*/ 188368 h 276959"/>
                    <a:gd name="connsiteX5" fmla="*/ 162666 w 314867"/>
                    <a:gd name="connsiteY5" fmla="*/ 231190 h 276959"/>
                    <a:gd name="connsiteX6" fmla="*/ 160763 w 314867"/>
                    <a:gd name="connsiteY6" fmla="*/ 261641 h 276959"/>
                    <a:gd name="connsiteX7" fmla="*/ 138884 w 314867"/>
                    <a:gd name="connsiteY7" fmla="*/ 263544 h 276959"/>
                    <a:gd name="connsiteX8" fmla="*/ 119859 w 314867"/>
                    <a:gd name="connsiteY8" fmla="*/ 96064 h 276959"/>
                    <a:gd name="connsiteX9" fmla="*/ 96077 w 314867"/>
                    <a:gd name="connsiteY9" fmla="*/ 255931 h 276959"/>
                    <a:gd name="connsiteX10" fmla="*/ 78955 w 314867"/>
                    <a:gd name="connsiteY10" fmla="*/ 276866 h 276959"/>
                    <a:gd name="connsiteX11" fmla="*/ 69442 w 314867"/>
                    <a:gd name="connsiteY11" fmla="*/ 271157 h 276959"/>
                    <a:gd name="connsiteX12" fmla="*/ 54222 w 314867"/>
                    <a:gd name="connsiteY12" fmla="*/ 84645 h 276959"/>
                    <a:gd name="connsiteX13" fmla="*/ 32343 w 314867"/>
                    <a:gd name="connsiteY13" fmla="*/ 165530 h 276959"/>
                    <a:gd name="connsiteX14" fmla="*/ 15220 w 314867"/>
                    <a:gd name="connsiteY14" fmla="*/ 186465 h 276959"/>
                    <a:gd name="connsiteX15" fmla="*/ 0 w 314867"/>
                    <a:gd name="connsiteY15" fmla="*/ 188368 h 276959"/>
                    <a:gd name="connsiteX16" fmla="*/ 20928 w 314867"/>
                    <a:gd name="connsiteY16" fmla="*/ 18034 h 276959"/>
                    <a:gd name="connsiteX17" fmla="*/ 175983 w 314867"/>
                    <a:gd name="connsiteY17" fmla="*/ 1857 h 27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4867" h="276959">
                      <a:moveTo>
                        <a:pt x="175983" y="1857"/>
                      </a:moveTo>
                      <a:cubicBezTo>
                        <a:pt x="215936" y="6615"/>
                        <a:pt x="314868" y="59904"/>
                        <a:pt x="314868" y="59904"/>
                      </a:cubicBezTo>
                      <a:lnTo>
                        <a:pt x="167422" y="64662"/>
                      </a:lnTo>
                      <a:cubicBezTo>
                        <a:pt x="163617" y="83693"/>
                        <a:pt x="166471" y="95113"/>
                        <a:pt x="166471" y="95113"/>
                      </a:cubicBezTo>
                      <a:lnTo>
                        <a:pt x="161714" y="188368"/>
                      </a:lnTo>
                      <a:lnTo>
                        <a:pt x="162666" y="231190"/>
                      </a:lnTo>
                      <a:cubicBezTo>
                        <a:pt x="162666" y="231190"/>
                        <a:pt x="165519" y="255931"/>
                        <a:pt x="160763" y="261641"/>
                      </a:cubicBezTo>
                      <a:cubicBezTo>
                        <a:pt x="148397" y="279721"/>
                        <a:pt x="138884" y="263544"/>
                        <a:pt x="138884" y="263544"/>
                      </a:cubicBezTo>
                      <a:lnTo>
                        <a:pt x="119859" y="96064"/>
                      </a:lnTo>
                      <a:lnTo>
                        <a:pt x="96077" y="255931"/>
                      </a:lnTo>
                      <a:cubicBezTo>
                        <a:pt x="96077" y="255931"/>
                        <a:pt x="89419" y="275915"/>
                        <a:pt x="78955" y="276866"/>
                      </a:cubicBezTo>
                      <a:cubicBezTo>
                        <a:pt x="68491" y="277818"/>
                        <a:pt x="69442" y="271157"/>
                        <a:pt x="69442" y="271157"/>
                      </a:cubicBezTo>
                      <a:lnTo>
                        <a:pt x="54222" y="84645"/>
                      </a:lnTo>
                      <a:lnTo>
                        <a:pt x="32343" y="165530"/>
                      </a:lnTo>
                      <a:cubicBezTo>
                        <a:pt x="32343" y="165530"/>
                        <a:pt x="25684" y="184562"/>
                        <a:pt x="15220" y="186465"/>
                      </a:cubicBezTo>
                      <a:cubicBezTo>
                        <a:pt x="3805" y="187417"/>
                        <a:pt x="0" y="188368"/>
                        <a:pt x="0" y="188368"/>
                      </a:cubicBezTo>
                      <a:lnTo>
                        <a:pt x="20928" y="18034"/>
                      </a:lnTo>
                      <a:cubicBezTo>
                        <a:pt x="21879" y="17082"/>
                        <a:pt x="96077" y="-6708"/>
                        <a:pt x="175983" y="1857"/>
                      </a:cubicBezTo>
                      <a:close/>
                    </a:path>
                  </a:pathLst>
                </a:custGeom>
                <a:solidFill>
                  <a:srgbClr val="D6B88A"/>
                </a:solidFill>
                <a:ln w="9513"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3D1182F-47B9-2C18-FBB6-C5B5F05ED1A4}"/>
                    </a:ext>
                  </a:extLst>
                </p:cNvPr>
                <p:cNvSpPr/>
                <p:nvPr/>
              </p:nvSpPr>
              <p:spPr>
                <a:xfrm>
                  <a:off x="824882" y="1629832"/>
                  <a:ext cx="55173" cy="173603"/>
                </a:xfrm>
                <a:custGeom>
                  <a:avLst/>
                  <a:gdLst>
                    <a:gd name="connsiteX0" fmla="*/ 55173 w 55173"/>
                    <a:gd name="connsiteY0" fmla="*/ 18080 h 173603"/>
                    <a:gd name="connsiteX1" fmla="*/ 32343 w 55173"/>
                    <a:gd name="connsiteY1" fmla="*/ 129416 h 173603"/>
                    <a:gd name="connsiteX2" fmla="*/ 20928 w 55173"/>
                    <a:gd name="connsiteY2" fmla="*/ 166528 h 173603"/>
                    <a:gd name="connsiteX3" fmla="*/ 0 w 55173"/>
                    <a:gd name="connsiteY3" fmla="*/ 171286 h 173603"/>
                    <a:gd name="connsiteX4" fmla="*/ 19025 w 55173"/>
                    <a:gd name="connsiteY4" fmla="*/ 0 h 173603"/>
                    <a:gd name="connsiteX5" fmla="*/ 55173 w 55173"/>
                    <a:gd name="connsiteY5" fmla="*/ 18080 h 17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3" h="173603">
                      <a:moveTo>
                        <a:pt x="55173" y="18080"/>
                      </a:moveTo>
                      <a:lnTo>
                        <a:pt x="32343" y="129416"/>
                      </a:lnTo>
                      <a:cubicBezTo>
                        <a:pt x="32343" y="129416"/>
                        <a:pt x="29489" y="155109"/>
                        <a:pt x="20928" y="166528"/>
                      </a:cubicBezTo>
                      <a:cubicBezTo>
                        <a:pt x="11415" y="178899"/>
                        <a:pt x="0" y="171286"/>
                        <a:pt x="0" y="171286"/>
                      </a:cubicBezTo>
                      <a:lnTo>
                        <a:pt x="19025" y="0"/>
                      </a:lnTo>
                      <a:lnTo>
                        <a:pt x="55173" y="18080"/>
                      </a:lnTo>
                      <a:close/>
                    </a:path>
                  </a:pathLst>
                </a:custGeom>
                <a:solidFill>
                  <a:srgbClr val="D6B88A"/>
                </a:solidFill>
                <a:ln w="9513" cap="flat">
                  <a:noFill/>
                  <a:prstDash val="solid"/>
                  <a:miter/>
                </a:ln>
              </p:spPr>
              <p:txBody>
                <a:bodyPr rtlCol="0" anchor="ctr"/>
                <a:lstStyle/>
                <a:p>
                  <a:endParaRPr lang="en-US"/>
                </a:p>
              </p:txBody>
            </p:sp>
          </p:grpSp>
        </p:grpSp>
        <p:sp>
          <p:nvSpPr>
            <p:cNvPr id="137" name="Freeform: Shape 136">
              <a:extLst>
                <a:ext uri="{FF2B5EF4-FFF2-40B4-BE49-F238E27FC236}">
                  <a16:creationId xmlns:a16="http://schemas.microsoft.com/office/drawing/2014/main" id="{F30A1D2E-AE43-2772-19D7-258CCB0A47CB}"/>
                </a:ext>
              </a:extLst>
            </p:cNvPr>
            <p:cNvSpPr/>
            <p:nvPr/>
          </p:nvSpPr>
          <p:spPr>
            <a:xfrm>
              <a:off x="6280368" y="869682"/>
              <a:ext cx="480386" cy="1709055"/>
            </a:xfrm>
            <a:custGeom>
              <a:avLst/>
              <a:gdLst>
                <a:gd name="connsiteX0" fmla="*/ 0 w 480386"/>
                <a:gd name="connsiteY0" fmla="*/ 1690024 h 1709056"/>
                <a:gd name="connsiteX1" fmla="*/ 165519 w 480386"/>
                <a:gd name="connsiteY1" fmla="*/ 0 h 1709056"/>
                <a:gd name="connsiteX2" fmla="*/ 480387 w 480386"/>
                <a:gd name="connsiteY2" fmla="*/ 0 h 1709056"/>
                <a:gd name="connsiteX3" fmla="*/ 309160 w 480386"/>
                <a:gd name="connsiteY3" fmla="*/ 1709056 h 1709056"/>
                <a:gd name="connsiteX4" fmla="*/ 0 w 480386"/>
                <a:gd name="connsiteY4" fmla="*/ 1709056 h 17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386" h="1709056">
                  <a:moveTo>
                    <a:pt x="0" y="1690024"/>
                  </a:moveTo>
                  <a:lnTo>
                    <a:pt x="165519" y="0"/>
                  </a:lnTo>
                  <a:lnTo>
                    <a:pt x="480387" y="0"/>
                  </a:lnTo>
                  <a:lnTo>
                    <a:pt x="309160" y="1709056"/>
                  </a:lnTo>
                  <a:lnTo>
                    <a:pt x="0" y="1709056"/>
                  </a:lnTo>
                  <a:close/>
                </a:path>
              </a:pathLst>
            </a:custGeom>
            <a:solidFill>
              <a:srgbClr val="3487C8"/>
            </a:solidFill>
            <a:ln w="9513"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CA60417-7272-042B-8B14-7F242AAA81D6}"/>
                </a:ext>
              </a:extLst>
            </p:cNvPr>
            <p:cNvSpPr/>
            <p:nvPr/>
          </p:nvSpPr>
          <p:spPr>
            <a:xfrm>
              <a:off x="5648086" y="1821272"/>
              <a:ext cx="394773" cy="757466"/>
            </a:xfrm>
            <a:custGeom>
              <a:avLst/>
              <a:gdLst>
                <a:gd name="connsiteX0" fmla="*/ 0 w 394773"/>
                <a:gd name="connsiteY0" fmla="*/ 738434 h 757465"/>
                <a:gd name="connsiteX1" fmla="*/ 79906 w 394773"/>
                <a:gd name="connsiteY1" fmla="*/ 0 h 757465"/>
                <a:gd name="connsiteX2" fmla="*/ 394773 w 394773"/>
                <a:gd name="connsiteY2" fmla="*/ 0 h 757465"/>
                <a:gd name="connsiteX3" fmla="*/ 309160 w 394773"/>
                <a:gd name="connsiteY3" fmla="*/ 757466 h 757465"/>
                <a:gd name="connsiteX4" fmla="*/ 0 w 394773"/>
                <a:gd name="connsiteY4" fmla="*/ 757466 h 7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73" h="757465">
                  <a:moveTo>
                    <a:pt x="0" y="738434"/>
                  </a:moveTo>
                  <a:lnTo>
                    <a:pt x="79906" y="0"/>
                  </a:lnTo>
                  <a:lnTo>
                    <a:pt x="394773" y="0"/>
                  </a:lnTo>
                  <a:lnTo>
                    <a:pt x="309160" y="757466"/>
                  </a:lnTo>
                  <a:lnTo>
                    <a:pt x="0" y="757466"/>
                  </a:lnTo>
                  <a:close/>
                </a:path>
              </a:pathLst>
            </a:custGeom>
            <a:solidFill>
              <a:srgbClr val="EB5B2B"/>
            </a:solidFill>
            <a:ln w="9513"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0EB0574-028F-E4D6-4AE4-E6F8B69653B0}"/>
                </a:ext>
              </a:extLst>
            </p:cNvPr>
            <p:cNvSpPr/>
            <p:nvPr/>
          </p:nvSpPr>
          <p:spPr>
            <a:xfrm>
              <a:off x="5272049" y="489998"/>
              <a:ext cx="1513456" cy="2088740"/>
            </a:xfrm>
            <a:custGeom>
              <a:avLst/>
              <a:gdLst>
                <a:gd name="connsiteX0" fmla="*/ 189301 w 1513456"/>
                <a:gd name="connsiteY0" fmla="*/ 0 h 2088740"/>
                <a:gd name="connsiteX1" fmla="*/ 0 w 1513456"/>
                <a:gd name="connsiteY1" fmla="*/ 2088741 h 2088740"/>
                <a:gd name="connsiteX2" fmla="*/ 1513457 w 1513456"/>
                <a:gd name="connsiteY2" fmla="*/ 2088741 h 2088740"/>
              </a:gdLst>
              <a:ahLst/>
              <a:cxnLst>
                <a:cxn ang="0">
                  <a:pos x="connsiteX0" y="connsiteY0"/>
                </a:cxn>
                <a:cxn ang="0">
                  <a:pos x="connsiteX1" y="connsiteY1"/>
                </a:cxn>
                <a:cxn ang="0">
                  <a:pos x="connsiteX2" y="connsiteY2"/>
                </a:cxn>
              </a:cxnLst>
              <a:rect l="l" t="t" r="r" b="b"/>
              <a:pathLst>
                <a:path w="1513456" h="2088740">
                  <a:moveTo>
                    <a:pt x="189301" y="0"/>
                  </a:moveTo>
                  <a:lnTo>
                    <a:pt x="0" y="2088741"/>
                  </a:lnTo>
                  <a:lnTo>
                    <a:pt x="1513457" y="2088741"/>
                  </a:lnTo>
                </a:path>
              </a:pathLst>
            </a:custGeom>
            <a:noFill/>
            <a:ln w="28538" cap="flat">
              <a:solidFill>
                <a:srgbClr val="284E9D"/>
              </a:solid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6BB341BF-12F2-D733-8764-E7A95C3E3087}"/>
              </a:ext>
            </a:extLst>
          </p:cNvPr>
          <p:cNvSpPr/>
          <p:nvPr/>
        </p:nvSpPr>
        <p:spPr>
          <a:xfrm>
            <a:off x="810872" y="335652"/>
            <a:ext cx="1524000" cy="151105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latin typeface="Segoe UI Emoji" panose="020B0502040204020203" pitchFamily="34" charset="0"/>
                <a:ea typeface="Segoe UI Emoji" panose="020B0502040204020203" pitchFamily="34" charset="0"/>
              </a:rPr>
              <a:t>3</a:t>
            </a:r>
            <a:endParaRPr lang="en-IN" sz="6000" b="1" dirty="0">
              <a:solidFill>
                <a:schemeClr val="tx1"/>
              </a:solidFill>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3228669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BD041-CB53-B29F-39A7-A24709059FAF}"/>
              </a:ext>
            </a:extLst>
          </p:cNvPr>
          <p:cNvPicPr>
            <a:picLocks noChangeAspect="1"/>
          </p:cNvPicPr>
          <p:nvPr/>
        </p:nvPicPr>
        <p:blipFill>
          <a:blip r:embed="rId2"/>
          <a:stretch>
            <a:fillRect/>
          </a:stretch>
        </p:blipFill>
        <p:spPr>
          <a:xfrm>
            <a:off x="0" y="133350"/>
            <a:ext cx="9144000" cy="4596394"/>
          </a:xfrm>
          <a:prstGeom prst="rect">
            <a:avLst/>
          </a:prstGeom>
        </p:spPr>
      </p:pic>
      <p:sp>
        <p:nvSpPr>
          <p:cNvPr id="2" name="TextBox 1">
            <a:extLst>
              <a:ext uri="{FF2B5EF4-FFF2-40B4-BE49-F238E27FC236}">
                <a16:creationId xmlns:a16="http://schemas.microsoft.com/office/drawing/2014/main" id="{61AA18EB-3A5E-3E44-8297-AA1DF89450B7}"/>
              </a:ext>
            </a:extLst>
          </p:cNvPr>
          <p:cNvSpPr txBox="1"/>
          <p:nvPr/>
        </p:nvSpPr>
        <p:spPr>
          <a:xfrm>
            <a:off x="6535648" y="4846112"/>
            <a:ext cx="2494052" cy="153888"/>
          </a:xfrm>
          <a:prstGeom prst="rect">
            <a:avLst/>
          </a:prstGeom>
          <a:noFill/>
        </p:spPr>
        <p:txBody>
          <a:bodyPr wrap="square" lIns="0" tIns="0" rIns="0" bIns="0" rtlCol="0">
            <a:spAutoFit/>
          </a:bodyPr>
          <a:lstStyle/>
          <a:p>
            <a:pPr algn="r"/>
            <a:r>
              <a:rPr lang="en-US" sz="1000" b="1" spc="600" dirty="0">
                <a:solidFill>
                  <a:schemeClr val="accent2"/>
                </a:solidFill>
                <a:latin typeface="Segoe UI" panose="020B0502040204020203" pitchFamily="34" charset="0"/>
                <a:cs typeface="Segoe UI" panose="020B0502040204020203" pitchFamily="34" charset="0"/>
              </a:rPr>
              <a:t>08</a:t>
            </a:r>
          </a:p>
        </p:txBody>
      </p:sp>
      <p:cxnSp>
        <p:nvCxnSpPr>
          <p:cNvPr id="3" name="Straight Connector 2">
            <a:extLst>
              <a:ext uri="{FF2B5EF4-FFF2-40B4-BE49-F238E27FC236}">
                <a16:creationId xmlns:a16="http://schemas.microsoft.com/office/drawing/2014/main" id="{34DB712A-83D2-64EE-3BB4-535B73B2A9D7}"/>
              </a:ext>
            </a:extLst>
          </p:cNvPr>
          <p:cNvCxnSpPr>
            <a:cxnSpLocks/>
          </p:cNvCxnSpPr>
          <p:nvPr/>
        </p:nvCxnSpPr>
        <p:spPr>
          <a:xfrm>
            <a:off x="685800" y="4764540"/>
            <a:ext cx="8229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62595"/>
      </p:ext>
    </p:extLst>
  </p:cSld>
  <p:clrMapOvr>
    <a:masterClrMapping/>
  </p:clrMapOvr>
</p:sld>
</file>

<file path=ppt/theme/theme1.xml><?xml version="1.0" encoding="utf-8"?>
<a:theme xmlns:a="http://schemas.openxmlformats.org/drawingml/2006/main" name="1_Office Theme">
  <a:themeElements>
    <a:clrScheme name="Project Kick-off meeting">
      <a:dk1>
        <a:srgbClr val="000000"/>
      </a:dk1>
      <a:lt1>
        <a:srgbClr val="FFFFFF"/>
      </a:lt1>
      <a:dk2>
        <a:srgbClr val="44546A"/>
      </a:dk2>
      <a:lt2>
        <a:srgbClr val="F5F3F9"/>
      </a:lt2>
      <a:accent1>
        <a:srgbClr val="FF8D4D"/>
      </a:accent1>
      <a:accent2>
        <a:srgbClr val="2D2839"/>
      </a:accent2>
      <a:accent3>
        <a:srgbClr val="E8E3F3"/>
      </a:accent3>
      <a:accent4>
        <a:srgbClr val="C9D9E7"/>
      </a:accent4>
      <a:accent5>
        <a:srgbClr val="00233C"/>
      </a:accent5>
      <a:accent6>
        <a:srgbClr val="61BCB3"/>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Blue">
      <a:dk1>
        <a:srgbClr val="000000"/>
      </a:dk1>
      <a:lt1>
        <a:srgbClr val="FFFFFF"/>
      </a:lt1>
      <a:dk2>
        <a:srgbClr val="44546A"/>
      </a:dk2>
      <a:lt2>
        <a:srgbClr val="F5F3F9"/>
      </a:lt2>
      <a:accent1>
        <a:srgbClr val="009DFF"/>
      </a:accent1>
      <a:accent2>
        <a:srgbClr val="0052A9"/>
      </a:accent2>
      <a:accent3>
        <a:srgbClr val="E3EBF4"/>
      </a:accent3>
      <a:accent4>
        <a:srgbClr val="C9D9E7"/>
      </a:accent4>
      <a:accent5>
        <a:srgbClr val="00233C"/>
      </a:accent5>
      <a:accent6>
        <a:srgbClr val="61BCB3"/>
      </a:accent6>
      <a:hlink>
        <a:srgbClr val="DF538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1044</Words>
  <Application>Microsoft Office PowerPoint</Application>
  <PresentationFormat>On-screen Show (16:9)</PresentationFormat>
  <Paragraphs>244</Paragraphs>
  <Slides>71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71</vt:i4>
      </vt:variant>
    </vt:vector>
  </HeadingPairs>
  <TitlesOfParts>
    <vt:vector size="79" baseType="lpstr">
      <vt:lpstr>Arial</vt:lpstr>
      <vt:lpstr>Calibri</vt:lpstr>
      <vt:lpstr>Segoe UI</vt:lpstr>
      <vt:lpstr>Segoe UI Emoji</vt:lpstr>
      <vt:lpstr>Söhne</vt:lpstr>
      <vt:lpstr>Times New Roman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2013-12-06T17:56:44Z</dcterms:created>
  <dcterms:modified xsi:type="dcterms:W3CDTF">2024-05-04T00:28:42Z</dcterms:modified>
</cp:coreProperties>
</file>